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26" r:id="rId1"/>
  </p:sldMasterIdLst>
  <p:notesMasterIdLst>
    <p:notesMasterId r:id="rId20"/>
  </p:notesMasterIdLst>
  <p:handoutMasterIdLst>
    <p:handoutMasterId r:id="rId21"/>
  </p:handoutMasterIdLst>
  <p:sldIdLst>
    <p:sldId id="572" r:id="rId2"/>
    <p:sldId id="606" r:id="rId3"/>
    <p:sldId id="604" r:id="rId4"/>
    <p:sldId id="616" r:id="rId5"/>
    <p:sldId id="611" r:id="rId6"/>
    <p:sldId id="614" r:id="rId7"/>
    <p:sldId id="633" r:id="rId8"/>
    <p:sldId id="610" r:id="rId9"/>
    <p:sldId id="617" r:id="rId10"/>
    <p:sldId id="618" r:id="rId11"/>
    <p:sldId id="619" r:id="rId12"/>
    <p:sldId id="608" r:id="rId13"/>
    <p:sldId id="599" r:id="rId14"/>
    <p:sldId id="620" r:id="rId15"/>
    <p:sldId id="631" r:id="rId16"/>
    <p:sldId id="632" r:id="rId17"/>
    <p:sldId id="627" r:id="rId18"/>
    <p:sldId id="576" r:id="rId1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53BB6D-65ED-4C99-8297-772CA1138900}">
          <p14:sldIdLst>
            <p14:sldId id="572"/>
            <p14:sldId id="606"/>
            <p14:sldId id="604"/>
            <p14:sldId id="616"/>
            <p14:sldId id="611"/>
            <p14:sldId id="614"/>
            <p14:sldId id="633"/>
            <p14:sldId id="610"/>
            <p14:sldId id="617"/>
            <p14:sldId id="618"/>
            <p14:sldId id="619"/>
            <p14:sldId id="608"/>
            <p14:sldId id="599"/>
            <p14:sldId id="620"/>
            <p14:sldId id="631"/>
            <p14:sldId id="632"/>
            <p14:sldId id="627"/>
          </p14:sldIdLst>
        </p14:section>
        <p14:section name="Раздел без заголовка" id="{A4275AA3-CC07-41FC-81E6-9859530C47C3}">
          <p14:sldIdLst>
            <p14:sldId id="5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1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2209" userDrawn="1">
          <p15:clr>
            <a:srgbClr val="A4A3A4"/>
          </p15:clr>
        </p15:guide>
        <p15:guide id="5" orient="horz" pos="3109">
          <p15:clr>
            <a:srgbClr val="A4A3A4"/>
          </p15:clr>
        </p15:guide>
        <p15:guide id="6" orient="horz" pos="3111">
          <p15:clr>
            <a:srgbClr val="A4A3A4"/>
          </p15:clr>
        </p15:guide>
        <p15:guide id="7" pos="2134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ica Cojocari" initials="RC" lastIdx="27" clrIdx="0">
    <p:extLst>
      <p:ext uri="{19B8F6BF-5375-455C-9EA6-DF929625EA0E}">
        <p15:presenceInfo xmlns:p15="http://schemas.microsoft.com/office/powerpoint/2012/main" userId="Rodica Cojoc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7BEE1"/>
    <a:srgbClr val="3366FF"/>
    <a:srgbClr val="8A0000"/>
    <a:srgbClr val="E91111"/>
    <a:srgbClr val="354652"/>
    <a:srgbClr val="89AD00"/>
    <a:srgbClr val="FF4D15"/>
    <a:srgbClr val="66FF99"/>
    <a:srgbClr val="FF5B5B"/>
    <a:srgbClr val="F69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9" autoAdjust="0"/>
    <p:restoredTop sz="88747" autoAdjust="0"/>
  </p:normalViewPr>
  <p:slideViewPr>
    <p:cSldViewPr>
      <p:cViewPr varScale="1">
        <p:scale>
          <a:sx n="101" d="100"/>
          <a:sy n="101" d="100"/>
        </p:scale>
        <p:origin x="1590" y="108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50" d="100"/>
          <a:sy n="150" d="100"/>
        </p:scale>
        <p:origin x="-566" y="1598"/>
      </p:cViewPr>
      <p:guideLst>
        <p:guide orient="horz" pos="2927"/>
        <p:guide pos="2201"/>
        <p:guide orient="horz" pos="2929"/>
        <p:guide pos="2209"/>
        <p:guide orient="horz" pos="3109"/>
        <p:guide orient="horz" pos="3111"/>
        <p:guide pos="213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70772-6F91-4CFF-AC42-4BC112C34A5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620F69-554F-47F4-85D7-3D3BF7A4AEF0}">
      <dgm:prSet phldrT="[Текст]" custT="1"/>
      <dgm:spPr/>
      <dgm:t>
        <a:bodyPr/>
        <a:lstStyle/>
        <a:p>
          <a:r>
            <a:rPr lang="ro-RO" sz="1800" dirty="0"/>
            <a:t> </a:t>
          </a:r>
        </a:p>
        <a:p>
          <a:r>
            <a:rPr lang="ro-RO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Datoria</a:t>
          </a:r>
          <a:r>
            <a:rPr lang="ro-RO" sz="1800" dirty="0"/>
            <a:t> vamală</a:t>
          </a:r>
        </a:p>
        <a:p>
          <a:endParaRPr lang="ru-RU" sz="1800" dirty="0"/>
        </a:p>
      </dgm:t>
    </dgm:pt>
    <dgm:pt modelId="{FCE9A6E3-5919-4573-BD8E-C6BA63BCB4BC}" type="parTrans" cxnId="{46B9F776-D839-4144-A6B6-847F8F9125A8}">
      <dgm:prSet/>
      <dgm:spPr/>
      <dgm:t>
        <a:bodyPr/>
        <a:lstStyle/>
        <a:p>
          <a:endParaRPr lang="ru-RU"/>
        </a:p>
      </dgm:t>
    </dgm:pt>
    <dgm:pt modelId="{47D3E96F-47C9-4175-BC14-DCAACBB4EA47}" type="sibTrans" cxnId="{46B9F776-D839-4144-A6B6-847F8F9125A8}">
      <dgm:prSet/>
      <dgm:spPr/>
      <dgm:t>
        <a:bodyPr/>
        <a:lstStyle/>
        <a:p>
          <a:endParaRPr lang="ru-RU"/>
        </a:p>
      </dgm:t>
    </dgm:pt>
    <dgm:pt modelId="{D0EB8776-E35A-4B83-9B12-59D1B39DA624}">
      <dgm:prSet phldrT="[Текст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Debitori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16397-B9B1-4592-A370-B20C159B4F8D}" type="parTrans" cxnId="{3A251904-7DDA-4565-AA4F-712C75840231}">
      <dgm:prSet/>
      <dgm:spPr/>
      <dgm:t>
        <a:bodyPr/>
        <a:lstStyle/>
        <a:p>
          <a:endParaRPr lang="ru-RU"/>
        </a:p>
      </dgm:t>
    </dgm:pt>
    <dgm:pt modelId="{DEC702E8-EB95-4110-84D7-86577BB3574F}" type="sibTrans" cxnId="{3A251904-7DDA-4565-AA4F-712C75840231}">
      <dgm:prSet/>
      <dgm:spPr/>
      <dgm:t>
        <a:bodyPr/>
        <a:lstStyle/>
        <a:p>
          <a:endParaRPr lang="ru-RU"/>
        </a:p>
      </dgm:t>
    </dgm:pt>
    <dgm:pt modelId="{5F41C64F-F635-4991-BD80-2F1F79AF7D23}">
      <dgm:prSet phldrT="[Текст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Garantare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64C51-ABF3-49E8-A699-42FDBB6D342E}" type="parTrans" cxnId="{8F1403B5-E1A9-4CCC-B52F-3010C9D08E48}">
      <dgm:prSet/>
      <dgm:spPr/>
      <dgm:t>
        <a:bodyPr/>
        <a:lstStyle/>
        <a:p>
          <a:endParaRPr lang="ru-RU"/>
        </a:p>
      </dgm:t>
    </dgm:pt>
    <dgm:pt modelId="{F903CE04-E8A7-4B04-962A-383C4843243F}" type="sibTrans" cxnId="{8F1403B5-E1A9-4CCC-B52F-3010C9D08E48}">
      <dgm:prSet/>
      <dgm:spPr/>
      <dgm:t>
        <a:bodyPr/>
        <a:lstStyle/>
        <a:p>
          <a:endParaRPr lang="ru-RU"/>
        </a:p>
      </dgm:t>
    </dgm:pt>
    <dgm:pt modelId="{A4CA0148-777E-420B-8FA8-2BF259565051}">
      <dgm:prSet phldrT="[Текст]" custT="1"/>
      <dgm:spPr/>
      <dgm:t>
        <a:bodyPr/>
        <a:lstStyle/>
        <a:p>
          <a:r>
            <a:rPr lang="ro-RO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Simplificări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BF05A-4999-4A7A-88C4-C455A6F8C3B2}" type="parTrans" cxnId="{E1AB4A21-86DB-4A1C-91F1-E5D08EA21615}">
      <dgm:prSet/>
      <dgm:spPr/>
      <dgm:t>
        <a:bodyPr/>
        <a:lstStyle/>
        <a:p>
          <a:endParaRPr lang="ru-RU"/>
        </a:p>
      </dgm:t>
    </dgm:pt>
    <dgm:pt modelId="{5AA97B19-34E1-48C2-84C0-8E027AA048F9}" type="sibTrans" cxnId="{E1AB4A21-86DB-4A1C-91F1-E5D08EA21615}">
      <dgm:prSet/>
      <dgm:spPr/>
      <dgm:t>
        <a:bodyPr/>
        <a:lstStyle/>
        <a:p>
          <a:endParaRPr lang="ru-RU"/>
        </a:p>
      </dgm:t>
    </dgm:pt>
    <dgm:pt modelId="{C8D3AEBB-8D35-4E81-803D-723FD046E6A2}">
      <dgm:prSet phldrT="[Текст]" custT="1"/>
      <dgm:spPr/>
      <dgm:t>
        <a:bodyPr/>
        <a:lstStyle/>
        <a:p>
          <a:r>
            <a:rPr lang="ro-RO" sz="1600" dirty="0"/>
            <a:t>Obligaţiunile </a:t>
          </a:r>
          <a:r>
            <a:rPr lang="ro-RO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titularului</a:t>
          </a:r>
          <a:r>
            <a:rPr lang="ro-RO" sz="1600" dirty="0"/>
            <a:t> regimului</a:t>
          </a:r>
          <a:endParaRPr lang="ru-RU" sz="1600" dirty="0"/>
        </a:p>
      </dgm:t>
    </dgm:pt>
    <dgm:pt modelId="{AD3E99F4-8C8D-4B44-B79F-AE5FEE22E8DA}" type="parTrans" cxnId="{2AE5DAEC-D444-4354-A535-202381089E54}">
      <dgm:prSet/>
      <dgm:spPr/>
      <dgm:t>
        <a:bodyPr/>
        <a:lstStyle/>
        <a:p>
          <a:endParaRPr lang="ru-RU"/>
        </a:p>
      </dgm:t>
    </dgm:pt>
    <dgm:pt modelId="{433739FE-AC8E-498F-B4A1-A98B6CCD0FBD}" type="sibTrans" cxnId="{2AE5DAEC-D444-4354-A535-202381089E54}">
      <dgm:prSet/>
      <dgm:spPr/>
      <dgm:t>
        <a:bodyPr/>
        <a:lstStyle/>
        <a:p>
          <a:endParaRPr lang="ru-RU"/>
        </a:p>
      </dgm:t>
    </dgm:pt>
    <dgm:pt modelId="{0A965421-4974-4ADD-8F00-EA45A0DDD656}">
      <dgm:prSet phldrT="[Текст]" custT="1"/>
      <dgm:spPr/>
      <dgm:t>
        <a:bodyPr/>
        <a:lstStyle/>
        <a:p>
          <a:endParaRPr lang="ro-RO" sz="2000" dirty="0"/>
        </a:p>
        <a:p>
          <a:r>
            <a:rPr lang="ro-RO" sz="1600" dirty="0"/>
            <a:t>Tranzit intern și tranzit extern</a:t>
          </a:r>
          <a:endParaRPr lang="ru-RU" sz="1600" dirty="0"/>
        </a:p>
      </dgm:t>
    </dgm:pt>
    <dgm:pt modelId="{6C83416D-A11F-4886-845F-61CD8B088A53}" type="parTrans" cxnId="{6B94C312-3F76-4FD0-873A-68935D8EFCA7}">
      <dgm:prSet/>
      <dgm:spPr/>
      <dgm:t>
        <a:bodyPr/>
        <a:lstStyle/>
        <a:p>
          <a:endParaRPr lang="ru-RU"/>
        </a:p>
      </dgm:t>
    </dgm:pt>
    <dgm:pt modelId="{30A9235E-9B0F-48C6-82ED-F27C25EEECD1}" type="sibTrans" cxnId="{6B94C312-3F76-4FD0-873A-68935D8EFCA7}">
      <dgm:prSet/>
      <dgm:spPr/>
      <dgm:t>
        <a:bodyPr/>
        <a:lstStyle/>
        <a:p>
          <a:endParaRPr lang="ru-RU"/>
        </a:p>
      </dgm:t>
    </dgm:pt>
    <dgm:pt modelId="{94A32DFD-6417-4E86-AFDE-A30984CB893C}">
      <dgm:prSet custT="1"/>
      <dgm:spPr/>
      <dgm:t>
        <a:bodyPr/>
        <a:lstStyle/>
        <a:p>
          <a:r>
            <a:rPr lang="ro-RO" sz="1800" dirty="0"/>
            <a:t>Post vamal de </a:t>
          </a:r>
          <a:r>
            <a:rPr lang="ro-RO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tranzit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D3F48-B4F3-4D95-9B7B-D2ABE289AC4E}" type="parTrans" cxnId="{6F86A0AE-8D7D-4564-ABBA-BC7CEE4E5F5E}">
      <dgm:prSet/>
      <dgm:spPr/>
      <dgm:t>
        <a:bodyPr/>
        <a:lstStyle/>
        <a:p>
          <a:endParaRPr lang="ru-RU"/>
        </a:p>
      </dgm:t>
    </dgm:pt>
    <dgm:pt modelId="{4E862133-A7FE-49C5-A270-63B88AA942E8}" type="sibTrans" cxnId="{6F86A0AE-8D7D-4564-ABBA-BC7CEE4E5F5E}">
      <dgm:prSet/>
      <dgm:spPr/>
      <dgm:t>
        <a:bodyPr/>
        <a:lstStyle/>
        <a:p>
          <a:endParaRPr lang="ru-RU"/>
        </a:p>
      </dgm:t>
    </dgm:pt>
    <dgm:pt modelId="{5B7D1560-E52C-45A8-9703-62E56C3C8993}" type="pres">
      <dgm:prSet presAssocID="{6F070772-6F91-4CFF-AC42-4BC112C34A53}" presName="compositeShape" presStyleCnt="0">
        <dgm:presLayoutVars>
          <dgm:chMax val="7"/>
          <dgm:dir/>
          <dgm:resizeHandles val="exact"/>
        </dgm:presLayoutVars>
      </dgm:prSet>
      <dgm:spPr/>
    </dgm:pt>
    <dgm:pt modelId="{037CF88A-1C26-417F-8035-C634C8584C8D}" type="pres">
      <dgm:prSet presAssocID="{6F070772-6F91-4CFF-AC42-4BC112C34A53}" presName="wedge1" presStyleLbl="node1" presStyleIdx="0" presStyleCnt="7"/>
      <dgm:spPr/>
    </dgm:pt>
    <dgm:pt modelId="{0DA43296-39B2-4D07-9605-E0C4E2CBFEBF}" type="pres">
      <dgm:prSet presAssocID="{6F070772-6F91-4CFF-AC42-4BC112C34A53}" presName="dummy1a" presStyleCnt="0"/>
      <dgm:spPr/>
    </dgm:pt>
    <dgm:pt modelId="{4C7D64A7-7691-4788-8DC6-DA693310321B}" type="pres">
      <dgm:prSet presAssocID="{6F070772-6F91-4CFF-AC42-4BC112C34A53}" presName="dummy1b" presStyleCnt="0"/>
      <dgm:spPr/>
    </dgm:pt>
    <dgm:pt modelId="{EE0B33DE-4839-4574-9EB7-4ED6845FE094}" type="pres">
      <dgm:prSet presAssocID="{6F070772-6F91-4CFF-AC42-4BC112C34A5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28D8F31-FE74-4051-9A3D-4AA32CC90D7A}" type="pres">
      <dgm:prSet presAssocID="{6F070772-6F91-4CFF-AC42-4BC112C34A53}" presName="wedge2" presStyleLbl="node1" presStyleIdx="1" presStyleCnt="7" custLinFactNeighborX="700" custLinFactNeighborY="194"/>
      <dgm:spPr/>
    </dgm:pt>
    <dgm:pt modelId="{1E796C2E-0456-4BD6-AD14-B198EFC6CA20}" type="pres">
      <dgm:prSet presAssocID="{6F070772-6F91-4CFF-AC42-4BC112C34A53}" presName="dummy2a" presStyleCnt="0"/>
      <dgm:spPr/>
    </dgm:pt>
    <dgm:pt modelId="{1FF44128-3135-4240-B3FA-05C808F70C50}" type="pres">
      <dgm:prSet presAssocID="{6F070772-6F91-4CFF-AC42-4BC112C34A53}" presName="dummy2b" presStyleCnt="0"/>
      <dgm:spPr/>
    </dgm:pt>
    <dgm:pt modelId="{11466C6E-32E3-45F1-B607-3C18D61C3ECE}" type="pres">
      <dgm:prSet presAssocID="{6F070772-6F91-4CFF-AC42-4BC112C34A5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AF05C26F-5DE3-43D6-BE96-65329A7F2DED}" type="pres">
      <dgm:prSet presAssocID="{6F070772-6F91-4CFF-AC42-4BC112C34A53}" presName="wedge3" presStyleLbl="node1" presStyleIdx="2" presStyleCnt="7"/>
      <dgm:spPr/>
    </dgm:pt>
    <dgm:pt modelId="{BB002DCA-70DE-42A9-A234-C2F348F0801A}" type="pres">
      <dgm:prSet presAssocID="{6F070772-6F91-4CFF-AC42-4BC112C34A53}" presName="dummy3a" presStyleCnt="0"/>
      <dgm:spPr/>
    </dgm:pt>
    <dgm:pt modelId="{89C6D7E6-F8DD-4A48-8B2C-2CDC6E0582E5}" type="pres">
      <dgm:prSet presAssocID="{6F070772-6F91-4CFF-AC42-4BC112C34A53}" presName="dummy3b" presStyleCnt="0"/>
      <dgm:spPr/>
    </dgm:pt>
    <dgm:pt modelId="{7167C605-4400-4CC5-A6D2-341D3D377930}" type="pres">
      <dgm:prSet presAssocID="{6F070772-6F91-4CFF-AC42-4BC112C34A5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74305122-2585-42F4-AA26-D30CD2618AF1}" type="pres">
      <dgm:prSet presAssocID="{6F070772-6F91-4CFF-AC42-4BC112C34A53}" presName="wedge4" presStyleLbl="node1" presStyleIdx="3" presStyleCnt="7" custScaleX="115610" custScaleY="89994"/>
      <dgm:spPr/>
    </dgm:pt>
    <dgm:pt modelId="{720B4E90-EA82-403D-8528-27191AADD684}" type="pres">
      <dgm:prSet presAssocID="{6F070772-6F91-4CFF-AC42-4BC112C34A53}" presName="dummy4a" presStyleCnt="0"/>
      <dgm:spPr/>
    </dgm:pt>
    <dgm:pt modelId="{EC57495C-380C-4003-90A5-15FE53F26606}" type="pres">
      <dgm:prSet presAssocID="{6F070772-6F91-4CFF-AC42-4BC112C34A53}" presName="dummy4b" presStyleCnt="0"/>
      <dgm:spPr/>
    </dgm:pt>
    <dgm:pt modelId="{7A7E33CE-80FA-43E2-9088-9844D12FC962}" type="pres">
      <dgm:prSet presAssocID="{6F070772-6F91-4CFF-AC42-4BC112C34A5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1F693C7C-ED10-4498-9BB7-A12BC8F3F991}" type="pres">
      <dgm:prSet presAssocID="{6F070772-6F91-4CFF-AC42-4BC112C34A53}" presName="wedge5" presStyleLbl="node1" presStyleIdx="4" presStyleCnt="7"/>
      <dgm:spPr/>
    </dgm:pt>
    <dgm:pt modelId="{F48A8779-844C-43C3-B85A-DD7CA821E297}" type="pres">
      <dgm:prSet presAssocID="{6F070772-6F91-4CFF-AC42-4BC112C34A53}" presName="dummy5a" presStyleCnt="0"/>
      <dgm:spPr/>
    </dgm:pt>
    <dgm:pt modelId="{5A8074B5-BB21-4958-8C7E-8732065783FE}" type="pres">
      <dgm:prSet presAssocID="{6F070772-6F91-4CFF-AC42-4BC112C34A53}" presName="dummy5b" presStyleCnt="0"/>
      <dgm:spPr/>
    </dgm:pt>
    <dgm:pt modelId="{AB501BF8-EC4A-4927-83D9-E9F6536F24E0}" type="pres">
      <dgm:prSet presAssocID="{6F070772-6F91-4CFF-AC42-4BC112C34A5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DE95494-DE23-4305-BC8D-694EA930C4F6}" type="pres">
      <dgm:prSet presAssocID="{6F070772-6F91-4CFF-AC42-4BC112C34A53}" presName="wedge6" presStyleLbl="node1" presStyleIdx="5" presStyleCnt="7" custScaleX="99270"/>
      <dgm:spPr/>
    </dgm:pt>
    <dgm:pt modelId="{61ABFD92-A92C-4D65-9B61-608ABDA5F10F}" type="pres">
      <dgm:prSet presAssocID="{6F070772-6F91-4CFF-AC42-4BC112C34A53}" presName="dummy6a" presStyleCnt="0"/>
      <dgm:spPr/>
    </dgm:pt>
    <dgm:pt modelId="{CACC3445-09EE-4DB4-9CA5-8ABCA3DB9080}" type="pres">
      <dgm:prSet presAssocID="{6F070772-6F91-4CFF-AC42-4BC112C34A53}" presName="dummy6b" presStyleCnt="0"/>
      <dgm:spPr/>
    </dgm:pt>
    <dgm:pt modelId="{82892EED-6D1C-4736-A7FE-04BC55E6D61B}" type="pres">
      <dgm:prSet presAssocID="{6F070772-6F91-4CFF-AC42-4BC112C34A5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C16933BF-59C2-45BE-98A9-7AF9EC869F84}" type="pres">
      <dgm:prSet presAssocID="{6F070772-6F91-4CFF-AC42-4BC112C34A53}" presName="wedge7" presStyleLbl="node1" presStyleIdx="6" presStyleCnt="7"/>
      <dgm:spPr/>
    </dgm:pt>
    <dgm:pt modelId="{4DA1D74D-66BF-469B-A950-6A8B9490DAB7}" type="pres">
      <dgm:prSet presAssocID="{6F070772-6F91-4CFF-AC42-4BC112C34A53}" presName="dummy7a" presStyleCnt="0"/>
      <dgm:spPr/>
    </dgm:pt>
    <dgm:pt modelId="{9A8175E0-8AB9-4E09-B1F9-533941BEA41E}" type="pres">
      <dgm:prSet presAssocID="{6F070772-6F91-4CFF-AC42-4BC112C34A53}" presName="dummy7b" presStyleCnt="0"/>
      <dgm:spPr/>
    </dgm:pt>
    <dgm:pt modelId="{8C4D900B-0708-4485-BDED-2396CF446E7C}" type="pres">
      <dgm:prSet presAssocID="{6F070772-6F91-4CFF-AC42-4BC112C34A5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42BFCDA4-43D4-40D9-976C-BFB3707D3823}" type="pres">
      <dgm:prSet presAssocID="{47D3E96F-47C9-4175-BC14-DCAACBB4EA47}" presName="arrowWedge1" presStyleLbl="fgSibTrans2D1" presStyleIdx="0" presStyleCnt="7"/>
      <dgm:spPr/>
    </dgm:pt>
    <dgm:pt modelId="{49D5D8CD-6B9C-4C11-8C7D-62E78F7256CB}" type="pres">
      <dgm:prSet presAssocID="{DEC702E8-EB95-4110-84D7-86577BB3574F}" presName="arrowWedge2" presStyleLbl="fgSibTrans2D1" presStyleIdx="1" presStyleCnt="7"/>
      <dgm:spPr/>
    </dgm:pt>
    <dgm:pt modelId="{AADA3F14-6BAC-4A58-857D-487E2D3D30E6}" type="pres">
      <dgm:prSet presAssocID="{F903CE04-E8A7-4B04-962A-383C4843243F}" presName="arrowWedge3" presStyleLbl="fgSibTrans2D1" presStyleIdx="2" presStyleCnt="7"/>
      <dgm:spPr/>
    </dgm:pt>
    <dgm:pt modelId="{D38DBF52-E2DC-4B89-96D9-3F031B39AD0D}" type="pres">
      <dgm:prSet presAssocID="{4E862133-A7FE-49C5-A270-63B88AA942E8}" presName="arrowWedge4" presStyleLbl="fgSibTrans2D1" presStyleIdx="3" presStyleCnt="7"/>
      <dgm:spPr/>
    </dgm:pt>
    <dgm:pt modelId="{F985AF70-2DE5-4AAF-89AF-A8C403232FC9}" type="pres">
      <dgm:prSet presAssocID="{5AA97B19-34E1-48C2-84C0-8E027AA048F9}" presName="arrowWedge5" presStyleLbl="fgSibTrans2D1" presStyleIdx="4" presStyleCnt="7"/>
      <dgm:spPr/>
    </dgm:pt>
    <dgm:pt modelId="{D5856DF8-FD2C-4435-B7AD-5791ADB53CE2}" type="pres">
      <dgm:prSet presAssocID="{433739FE-AC8E-498F-B4A1-A98B6CCD0FBD}" presName="arrowWedge6" presStyleLbl="fgSibTrans2D1" presStyleIdx="5" presStyleCnt="7"/>
      <dgm:spPr/>
    </dgm:pt>
    <dgm:pt modelId="{CA76D249-9313-43FC-89F7-BA13807B476A}" type="pres">
      <dgm:prSet presAssocID="{30A9235E-9B0F-48C6-82ED-F27C25EEECD1}" presName="arrowWedge7" presStyleLbl="fgSibTrans2D1" presStyleIdx="6" presStyleCnt="7"/>
      <dgm:spPr/>
    </dgm:pt>
  </dgm:ptLst>
  <dgm:cxnLst>
    <dgm:cxn modelId="{3A251904-7DDA-4565-AA4F-712C75840231}" srcId="{6F070772-6F91-4CFF-AC42-4BC112C34A53}" destId="{D0EB8776-E35A-4B83-9B12-59D1B39DA624}" srcOrd="1" destOrd="0" parTransId="{16916397-B9B1-4592-A370-B20C159B4F8D}" sibTransId="{DEC702E8-EB95-4110-84D7-86577BB3574F}"/>
    <dgm:cxn modelId="{6B94C312-3F76-4FD0-873A-68935D8EFCA7}" srcId="{6F070772-6F91-4CFF-AC42-4BC112C34A53}" destId="{0A965421-4974-4ADD-8F00-EA45A0DDD656}" srcOrd="6" destOrd="0" parTransId="{6C83416D-A11F-4886-845F-61CD8B088A53}" sibTransId="{30A9235E-9B0F-48C6-82ED-F27C25EEECD1}"/>
    <dgm:cxn modelId="{DD601218-1D8D-4D87-8FFB-3AD7301CD00F}" type="presOf" srcId="{0A965421-4974-4ADD-8F00-EA45A0DDD656}" destId="{C16933BF-59C2-45BE-98A9-7AF9EC869F84}" srcOrd="0" destOrd="0" presId="urn:microsoft.com/office/officeart/2005/8/layout/cycle8"/>
    <dgm:cxn modelId="{E1AB4A21-86DB-4A1C-91F1-E5D08EA21615}" srcId="{6F070772-6F91-4CFF-AC42-4BC112C34A53}" destId="{A4CA0148-777E-420B-8FA8-2BF259565051}" srcOrd="4" destOrd="0" parTransId="{0B5BF05A-4999-4A7A-88C4-C455A6F8C3B2}" sibTransId="{5AA97B19-34E1-48C2-84C0-8E027AA048F9}"/>
    <dgm:cxn modelId="{B8C0A42E-55D2-40C2-BC0A-A872F8B4BF81}" type="presOf" srcId="{C8D3AEBB-8D35-4E81-803D-723FD046E6A2}" destId="{82892EED-6D1C-4736-A7FE-04BC55E6D61B}" srcOrd="1" destOrd="0" presId="urn:microsoft.com/office/officeart/2005/8/layout/cycle8"/>
    <dgm:cxn modelId="{31451636-56EB-4EF9-8224-FD9475EF9B3A}" type="presOf" srcId="{D0EB8776-E35A-4B83-9B12-59D1B39DA624}" destId="{528D8F31-FE74-4051-9A3D-4AA32CC90D7A}" srcOrd="0" destOrd="0" presId="urn:microsoft.com/office/officeart/2005/8/layout/cycle8"/>
    <dgm:cxn modelId="{547B6336-0CDC-44B9-87BA-BDE178DBB3E0}" type="presOf" srcId="{94A32DFD-6417-4E86-AFDE-A30984CB893C}" destId="{74305122-2585-42F4-AA26-D30CD2618AF1}" srcOrd="0" destOrd="0" presId="urn:microsoft.com/office/officeart/2005/8/layout/cycle8"/>
    <dgm:cxn modelId="{D9C29C3E-FCA7-4268-83AB-BD5310244FEF}" type="presOf" srcId="{A4CA0148-777E-420B-8FA8-2BF259565051}" destId="{AB501BF8-EC4A-4927-83D9-E9F6536F24E0}" srcOrd="1" destOrd="0" presId="urn:microsoft.com/office/officeart/2005/8/layout/cycle8"/>
    <dgm:cxn modelId="{47C57E3F-BF7F-4FEA-BE05-4D6FDCED7497}" type="presOf" srcId="{02620F69-554F-47F4-85D7-3D3BF7A4AEF0}" destId="{EE0B33DE-4839-4574-9EB7-4ED6845FE094}" srcOrd="1" destOrd="0" presId="urn:microsoft.com/office/officeart/2005/8/layout/cycle8"/>
    <dgm:cxn modelId="{46B9F776-D839-4144-A6B6-847F8F9125A8}" srcId="{6F070772-6F91-4CFF-AC42-4BC112C34A53}" destId="{02620F69-554F-47F4-85D7-3D3BF7A4AEF0}" srcOrd="0" destOrd="0" parTransId="{FCE9A6E3-5919-4573-BD8E-C6BA63BCB4BC}" sibTransId="{47D3E96F-47C9-4175-BC14-DCAACBB4EA47}"/>
    <dgm:cxn modelId="{78AEF488-1781-47B4-9827-64030DC69659}" type="presOf" srcId="{C8D3AEBB-8D35-4E81-803D-723FD046E6A2}" destId="{BDE95494-DE23-4305-BC8D-694EA930C4F6}" srcOrd="0" destOrd="0" presId="urn:microsoft.com/office/officeart/2005/8/layout/cycle8"/>
    <dgm:cxn modelId="{AD2BA689-DF5A-4160-9A2C-2612E7D53D37}" type="presOf" srcId="{0A965421-4974-4ADD-8F00-EA45A0DDD656}" destId="{8C4D900B-0708-4485-BDED-2396CF446E7C}" srcOrd="1" destOrd="0" presId="urn:microsoft.com/office/officeart/2005/8/layout/cycle8"/>
    <dgm:cxn modelId="{B4EDB292-4194-46F0-975D-2E7EEDAD844E}" type="presOf" srcId="{6F070772-6F91-4CFF-AC42-4BC112C34A53}" destId="{5B7D1560-E52C-45A8-9703-62E56C3C8993}" srcOrd="0" destOrd="0" presId="urn:microsoft.com/office/officeart/2005/8/layout/cycle8"/>
    <dgm:cxn modelId="{6F86A0AE-8D7D-4564-ABBA-BC7CEE4E5F5E}" srcId="{6F070772-6F91-4CFF-AC42-4BC112C34A53}" destId="{94A32DFD-6417-4E86-AFDE-A30984CB893C}" srcOrd="3" destOrd="0" parTransId="{FF6D3F48-B4F3-4D95-9B7B-D2ABE289AC4E}" sibTransId="{4E862133-A7FE-49C5-A270-63B88AA942E8}"/>
    <dgm:cxn modelId="{0321A5B0-9831-4628-AEEB-96AF8E157AC0}" type="presOf" srcId="{5F41C64F-F635-4991-BD80-2F1F79AF7D23}" destId="{AF05C26F-5DE3-43D6-BE96-65329A7F2DED}" srcOrd="0" destOrd="0" presId="urn:microsoft.com/office/officeart/2005/8/layout/cycle8"/>
    <dgm:cxn modelId="{8F1403B5-E1A9-4CCC-B52F-3010C9D08E48}" srcId="{6F070772-6F91-4CFF-AC42-4BC112C34A53}" destId="{5F41C64F-F635-4991-BD80-2F1F79AF7D23}" srcOrd="2" destOrd="0" parTransId="{20664C51-ABF3-49E8-A699-42FDBB6D342E}" sibTransId="{F903CE04-E8A7-4B04-962A-383C4843243F}"/>
    <dgm:cxn modelId="{89AB11C5-F6F3-4B6C-8786-E52530E77815}" type="presOf" srcId="{D0EB8776-E35A-4B83-9B12-59D1B39DA624}" destId="{11466C6E-32E3-45F1-B607-3C18D61C3ECE}" srcOrd="1" destOrd="0" presId="urn:microsoft.com/office/officeart/2005/8/layout/cycle8"/>
    <dgm:cxn modelId="{C63467D6-D17C-4436-A679-29767293603D}" type="presOf" srcId="{A4CA0148-777E-420B-8FA8-2BF259565051}" destId="{1F693C7C-ED10-4498-9BB7-A12BC8F3F991}" srcOrd="0" destOrd="0" presId="urn:microsoft.com/office/officeart/2005/8/layout/cycle8"/>
    <dgm:cxn modelId="{EE7EE5DB-29A3-490C-AD7E-2AD80A8D18ED}" type="presOf" srcId="{5F41C64F-F635-4991-BD80-2F1F79AF7D23}" destId="{7167C605-4400-4CC5-A6D2-341D3D377930}" srcOrd="1" destOrd="0" presId="urn:microsoft.com/office/officeart/2005/8/layout/cycle8"/>
    <dgm:cxn modelId="{2AE5DAEC-D444-4354-A535-202381089E54}" srcId="{6F070772-6F91-4CFF-AC42-4BC112C34A53}" destId="{C8D3AEBB-8D35-4E81-803D-723FD046E6A2}" srcOrd="5" destOrd="0" parTransId="{AD3E99F4-8C8D-4B44-B79F-AE5FEE22E8DA}" sibTransId="{433739FE-AC8E-498F-B4A1-A98B6CCD0FBD}"/>
    <dgm:cxn modelId="{4C47A3EF-64D4-468C-8362-F3979F92F94A}" type="presOf" srcId="{94A32DFD-6417-4E86-AFDE-A30984CB893C}" destId="{7A7E33CE-80FA-43E2-9088-9844D12FC962}" srcOrd="1" destOrd="0" presId="urn:microsoft.com/office/officeart/2005/8/layout/cycle8"/>
    <dgm:cxn modelId="{AD2A22FD-D4E6-4020-891B-8C7B19D34717}" type="presOf" srcId="{02620F69-554F-47F4-85D7-3D3BF7A4AEF0}" destId="{037CF88A-1C26-417F-8035-C634C8584C8D}" srcOrd="0" destOrd="0" presId="urn:microsoft.com/office/officeart/2005/8/layout/cycle8"/>
    <dgm:cxn modelId="{F36F2438-C8E4-497D-BEFF-AB0D66F7F71F}" type="presParOf" srcId="{5B7D1560-E52C-45A8-9703-62E56C3C8993}" destId="{037CF88A-1C26-417F-8035-C634C8584C8D}" srcOrd="0" destOrd="0" presId="urn:microsoft.com/office/officeart/2005/8/layout/cycle8"/>
    <dgm:cxn modelId="{D4443B16-E4CF-4B8A-8BAD-F10267D8BD51}" type="presParOf" srcId="{5B7D1560-E52C-45A8-9703-62E56C3C8993}" destId="{0DA43296-39B2-4D07-9605-E0C4E2CBFEBF}" srcOrd="1" destOrd="0" presId="urn:microsoft.com/office/officeart/2005/8/layout/cycle8"/>
    <dgm:cxn modelId="{B3E3FA50-DF39-4FEE-BB32-96FA25C53F5C}" type="presParOf" srcId="{5B7D1560-E52C-45A8-9703-62E56C3C8993}" destId="{4C7D64A7-7691-4788-8DC6-DA693310321B}" srcOrd="2" destOrd="0" presId="urn:microsoft.com/office/officeart/2005/8/layout/cycle8"/>
    <dgm:cxn modelId="{5EB96B07-A400-44CC-9562-6FCC6B661823}" type="presParOf" srcId="{5B7D1560-E52C-45A8-9703-62E56C3C8993}" destId="{EE0B33DE-4839-4574-9EB7-4ED6845FE094}" srcOrd="3" destOrd="0" presId="urn:microsoft.com/office/officeart/2005/8/layout/cycle8"/>
    <dgm:cxn modelId="{0E0C5D16-685C-46D5-A41B-BCE4A534730B}" type="presParOf" srcId="{5B7D1560-E52C-45A8-9703-62E56C3C8993}" destId="{528D8F31-FE74-4051-9A3D-4AA32CC90D7A}" srcOrd="4" destOrd="0" presId="urn:microsoft.com/office/officeart/2005/8/layout/cycle8"/>
    <dgm:cxn modelId="{6C2D3B34-02FC-4ACA-AD22-EA7ABFF63F8E}" type="presParOf" srcId="{5B7D1560-E52C-45A8-9703-62E56C3C8993}" destId="{1E796C2E-0456-4BD6-AD14-B198EFC6CA20}" srcOrd="5" destOrd="0" presId="urn:microsoft.com/office/officeart/2005/8/layout/cycle8"/>
    <dgm:cxn modelId="{F19F9031-1A8B-448A-9455-90C0B084B1B5}" type="presParOf" srcId="{5B7D1560-E52C-45A8-9703-62E56C3C8993}" destId="{1FF44128-3135-4240-B3FA-05C808F70C50}" srcOrd="6" destOrd="0" presId="urn:microsoft.com/office/officeart/2005/8/layout/cycle8"/>
    <dgm:cxn modelId="{8F1FDD51-B4B4-48CD-9173-DAA1696279F8}" type="presParOf" srcId="{5B7D1560-E52C-45A8-9703-62E56C3C8993}" destId="{11466C6E-32E3-45F1-B607-3C18D61C3ECE}" srcOrd="7" destOrd="0" presId="urn:microsoft.com/office/officeart/2005/8/layout/cycle8"/>
    <dgm:cxn modelId="{C5127178-D7DF-4ED1-8925-61243AE554EE}" type="presParOf" srcId="{5B7D1560-E52C-45A8-9703-62E56C3C8993}" destId="{AF05C26F-5DE3-43D6-BE96-65329A7F2DED}" srcOrd="8" destOrd="0" presId="urn:microsoft.com/office/officeart/2005/8/layout/cycle8"/>
    <dgm:cxn modelId="{3858FD45-C840-4657-AA48-CDEC640DE315}" type="presParOf" srcId="{5B7D1560-E52C-45A8-9703-62E56C3C8993}" destId="{BB002DCA-70DE-42A9-A234-C2F348F0801A}" srcOrd="9" destOrd="0" presId="urn:microsoft.com/office/officeart/2005/8/layout/cycle8"/>
    <dgm:cxn modelId="{1ACD0548-BF13-408A-A55D-E260C7E4D9D0}" type="presParOf" srcId="{5B7D1560-E52C-45A8-9703-62E56C3C8993}" destId="{89C6D7E6-F8DD-4A48-8B2C-2CDC6E0582E5}" srcOrd="10" destOrd="0" presId="urn:microsoft.com/office/officeart/2005/8/layout/cycle8"/>
    <dgm:cxn modelId="{4E431FF1-D6D0-435A-B92B-4F61070D2CD1}" type="presParOf" srcId="{5B7D1560-E52C-45A8-9703-62E56C3C8993}" destId="{7167C605-4400-4CC5-A6D2-341D3D377930}" srcOrd="11" destOrd="0" presId="urn:microsoft.com/office/officeart/2005/8/layout/cycle8"/>
    <dgm:cxn modelId="{E7C1F0BD-703B-4B31-9F90-2F1624BC2450}" type="presParOf" srcId="{5B7D1560-E52C-45A8-9703-62E56C3C8993}" destId="{74305122-2585-42F4-AA26-D30CD2618AF1}" srcOrd="12" destOrd="0" presId="urn:microsoft.com/office/officeart/2005/8/layout/cycle8"/>
    <dgm:cxn modelId="{DF33C1F4-805F-44CA-A17B-1A17237A660C}" type="presParOf" srcId="{5B7D1560-E52C-45A8-9703-62E56C3C8993}" destId="{720B4E90-EA82-403D-8528-27191AADD684}" srcOrd="13" destOrd="0" presId="urn:microsoft.com/office/officeart/2005/8/layout/cycle8"/>
    <dgm:cxn modelId="{4D4EA8E1-95F7-4917-A0EC-220C4A457E6C}" type="presParOf" srcId="{5B7D1560-E52C-45A8-9703-62E56C3C8993}" destId="{EC57495C-380C-4003-90A5-15FE53F26606}" srcOrd="14" destOrd="0" presId="urn:microsoft.com/office/officeart/2005/8/layout/cycle8"/>
    <dgm:cxn modelId="{73CF6895-B896-4383-ABF7-4D3B24405800}" type="presParOf" srcId="{5B7D1560-E52C-45A8-9703-62E56C3C8993}" destId="{7A7E33CE-80FA-43E2-9088-9844D12FC962}" srcOrd="15" destOrd="0" presId="urn:microsoft.com/office/officeart/2005/8/layout/cycle8"/>
    <dgm:cxn modelId="{06DC0B8F-F9AE-4E19-A952-BEB8D386F19D}" type="presParOf" srcId="{5B7D1560-E52C-45A8-9703-62E56C3C8993}" destId="{1F693C7C-ED10-4498-9BB7-A12BC8F3F991}" srcOrd="16" destOrd="0" presId="urn:microsoft.com/office/officeart/2005/8/layout/cycle8"/>
    <dgm:cxn modelId="{71DF74AC-E5D5-48C3-ABD2-7528783348FB}" type="presParOf" srcId="{5B7D1560-E52C-45A8-9703-62E56C3C8993}" destId="{F48A8779-844C-43C3-B85A-DD7CA821E297}" srcOrd="17" destOrd="0" presId="urn:microsoft.com/office/officeart/2005/8/layout/cycle8"/>
    <dgm:cxn modelId="{420FE8F2-EBAC-4A12-BA60-E24A40071293}" type="presParOf" srcId="{5B7D1560-E52C-45A8-9703-62E56C3C8993}" destId="{5A8074B5-BB21-4958-8C7E-8732065783FE}" srcOrd="18" destOrd="0" presId="urn:microsoft.com/office/officeart/2005/8/layout/cycle8"/>
    <dgm:cxn modelId="{202DFD56-1DA7-4B1E-BA49-2E903A091098}" type="presParOf" srcId="{5B7D1560-E52C-45A8-9703-62E56C3C8993}" destId="{AB501BF8-EC4A-4927-83D9-E9F6536F24E0}" srcOrd="19" destOrd="0" presId="urn:microsoft.com/office/officeart/2005/8/layout/cycle8"/>
    <dgm:cxn modelId="{AAF227AB-8D33-453A-BC4B-A090B02F9618}" type="presParOf" srcId="{5B7D1560-E52C-45A8-9703-62E56C3C8993}" destId="{BDE95494-DE23-4305-BC8D-694EA930C4F6}" srcOrd="20" destOrd="0" presId="urn:microsoft.com/office/officeart/2005/8/layout/cycle8"/>
    <dgm:cxn modelId="{62E69DD2-D148-48BB-BCF8-C21965D19053}" type="presParOf" srcId="{5B7D1560-E52C-45A8-9703-62E56C3C8993}" destId="{61ABFD92-A92C-4D65-9B61-608ABDA5F10F}" srcOrd="21" destOrd="0" presId="urn:microsoft.com/office/officeart/2005/8/layout/cycle8"/>
    <dgm:cxn modelId="{D3880BB8-F0CC-4544-B120-2EE60DE7CA3C}" type="presParOf" srcId="{5B7D1560-E52C-45A8-9703-62E56C3C8993}" destId="{CACC3445-09EE-4DB4-9CA5-8ABCA3DB9080}" srcOrd="22" destOrd="0" presId="urn:microsoft.com/office/officeart/2005/8/layout/cycle8"/>
    <dgm:cxn modelId="{60041228-B0B4-4BB1-87AC-C47F89FBC396}" type="presParOf" srcId="{5B7D1560-E52C-45A8-9703-62E56C3C8993}" destId="{82892EED-6D1C-4736-A7FE-04BC55E6D61B}" srcOrd="23" destOrd="0" presId="urn:microsoft.com/office/officeart/2005/8/layout/cycle8"/>
    <dgm:cxn modelId="{77B87778-F667-4868-9356-035D93D6475D}" type="presParOf" srcId="{5B7D1560-E52C-45A8-9703-62E56C3C8993}" destId="{C16933BF-59C2-45BE-98A9-7AF9EC869F84}" srcOrd="24" destOrd="0" presId="urn:microsoft.com/office/officeart/2005/8/layout/cycle8"/>
    <dgm:cxn modelId="{796F0BFB-6E01-4810-88CB-E22D2801DF5A}" type="presParOf" srcId="{5B7D1560-E52C-45A8-9703-62E56C3C8993}" destId="{4DA1D74D-66BF-469B-A950-6A8B9490DAB7}" srcOrd="25" destOrd="0" presId="urn:microsoft.com/office/officeart/2005/8/layout/cycle8"/>
    <dgm:cxn modelId="{2318B9D8-B2F3-4B6F-BF72-F78D27AC99A5}" type="presParOf" srcId="{5B7D1560-E52C-45A8-9703-62E56C3C8993}" destId="{9A8175E0-8AB9-4E09-B1F9-533941BEA41E}" srcOrd="26" destOrd="0" presId="urn:microsoft.com/office/officeart/2005/8/layout/cycle8"/>
    <dgm:cxn modelId="{F9C01F41-242E-4FB7-A7D1-BD6A62175DC3}" type="presParOf" srcId="{5B7D1560-E52C-45A8-9703-62E56C3C8993}" destId="{8C4D900B-0708-4485-BDED-2396CF446E7C}" srcOrd="27" destOrd="0" presId="urn:microsoft.com/office/officeart/2005/8/layout/cycle8"/>
    <dgm:cxn modelId="{0E1BCA95-F373-4B74-817E-39F7E6ED9FD9}" type="presParOf" srcId="{5B7D1560-E52C-45A8-9703-62E56C3C8993}" destId="{42BFCDA4-43D4-40D9-976C-BFB3707D3823}" srcOrd="28" destOrd="0" presId="urn:microsoft.com/office/officeart/2005/8/layout/cycle8"/>
    <dgm:cxn modelId="{72D0E4A1-653D-4752-9F86-F34CAAC173E6}" type="presParOf" srcId="{5B7D1560-E52C-45A8-9703-62E56C3C8993}" destId="{49D5D8CD-6B9C-4C11-8C7D-62E78F7256CB}" srcOrd="29" destOrd="0" presId="urn:microsoft.com/office/officeart/2005/8/layout/cycle8"/>
    <dgm:cxn modelId="{D8DB2159-C1EB-4E2C-B65A-6312B53D6218}" type="presParOf" srcId="{5B7D1560-E52C-45A8-9703-62E56C3C8993}" destId="{AADA3F14-6BAC-4A58-857D-487E2D3D30E6}" srcOrd="30" destOrd="0" presId="urn:microsoft.com/office/officeart/2005/8/layout/cycle8"/>
    <dgm:cxn modelId="{3F5D08D2-5C99-44A3-8DBB-FAC5583DD2C0}" type="presParOf" srcId="{5B7D1560-E52C-45A8-9703-62E56C3C8993}" destId="{D38DBF52-E2DC-4B89-96D9-3F031B39AD0D}" srcOrd="31" destOrd="0" presId="urn:microsoft.com/office/officeart/2005/8/layout/cycle8"/>
    <dgm:cxn modelId="{B3E0E27A-0FDC-4BAA-BE13-61E7FFC532E4}" type="presParOf" srcId="{5B7D1560-E52C-45A8-9703-62E56C3C8993}" destId="{F985AF70-2DE5-4AAF-89AF-A8C403232FC9}" srcOrd="32" destOrd="0" presId="urn:microsoft.com/office/officeart/2005/8/layout/cycle8"/>
    <dgm:cxn modelId="{F898997F-1398-4FC4-BE38-3B2E873EC821}" type="presParOf" srcId="{5B7D1560-E52C-45A8-9703-62E56C3C8993}" destId="{D5856DF8-FD2C-4435-B7AD-5791ADB53CE2}" srcOrd="33" destOrd="0" presId="urn:microsoft.com/office/officeart/2005/8/layout/cycle8"/>
    <dgm:cxn modelId="{BC525B72-334B-43D4-A1DF-7B7E9A7D88E1}" type="presParOf" srcId="{5B7D1560-E52C-45A8-9703-62E56C3C8993}" destId="{CA76D249-9313-43FC-89F7-BA13807B476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50A76-C4D1-4A12-B1AA-BCCE226D4E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7DF72-DCFA-4280-9006-CEB4A89BAE0F}">
      <dgm:prSet phldrT="[Текст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Prezentarea mărfurilor intacte </a:t>
          </a:r>
          <a:r>
            <a:rPr lang="ro-RO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ro-RO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informaţiilor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solicitate la postul vamal de </a:t>
          </a:r>
          <a:r>
            <a:rPr lang="ro-RO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destinaţie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în termenul-limită prevăzut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EC67-41AB-4C3B-BEA6-5A1569918A6A}" type="parTrans" cxnId="{E28000BB-0D23-4E96-BF97-C7E584379D1C}">
      <dgm:prSet/>
      <dgm:spPr/>
      <dgm:t>
        <a:bodyPr/>
        <a:lstStyle/>
        <a:p>
          <a:endParaRPr lang="ru-RU"/>
        </a:p>
      </dgm:t>
    </dgm:pt>
    <dgm:pt modelId="{19ED9770-8438-4D84-822B-9CB62DCDDF9D}" type="sibTrans" cxnId="{E28000BB-0D23-4E96-BF97-C7E584379D1C}">
      <dgm:prSet/>
      <dgm:spPr/>
      <dgm:t>
        <a:bodyPr/>
        <a:lstStyle/>
        <a:p>
          <a:endParaRPr lang="ru-RU"/>
        </a:p>
      </dgm:t>
    </dgm:pt>
    <dgm:pt modelId="{42C25429-984E-477D-9B25-8D2496A8B397}">
      <dgm:prSet phldrT="[Текст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Respectarea prevederilor vamale privind regimul de tranzit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EF4AB-B0D0-4CA9-8EFF-24EFEE6230C5}" type="parTrans" cxnId="{EB9A1661-5C0A-427D-B580-74A3537CE540}">
      <dgm:prSet/>
      <dgm:spPr/>
      <dgm:t>
        <a:bodyPr/>
        <a:lstStyle/>
        <a:p>
          <a:endParaRPr lang="ru-RU"/>
        </a:p>
      </dgm:t>
    </dgm:pt>
    <dgm:pt modelId="{1437655E-F31B-4F71-9148-71FFC986FD9B}" type="sibTrans" cxnId="{EB9A1661-5C0A-427D-B580-74A3537CE540}">
      <dgm:prSet/>
      <dgm:spPr/>
      <dgm:t>
        <a:bodyPr/>
        <a:lstStyle/>
        <a:p>
          <a:endParaRPr lang="ru-RU"/>
        </a:p>
      </dgm:t>
    </dgm:pt>
    <dgm:pt modelId="{4D25B11C-38D2-4E5E-8054-53639DEBA49A}">
      <dgm:prSet phldrT="[Текст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Constituirea unei </a:t>
          </a:r>
          <a:r>
            <a:rPr lang="ro-RO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garanţii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pentru asigurarea </a:t>
          </a:r>
          <a:r>
            <a:rPr lang="ro-RO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plăţii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cuantumului drepturilor de import/export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A877F-FA9E-4E8D-A54C-F67AA7716BFA}" type="parTrans" cxnId="{B198046D-FB5B-4753-9781-364D55C06EC1}">
      <dgm:prSet/>
      <dgm:spPr/>
      <dgm:t>
        <a:bodyPr/>
        <a:lstStyle/>
        <a:p>
          <a:endParaRPr lang="ru-RU"/>
        </a:p>
      </dgm:t>
    </dgm:pt>
    <dgm:pt modelId="{AC98A69B-CE15-46EB-94B7-D4574E7C7737}" type="sibTrans" cxnId="{B198046D-FB5B-4753-9781-364D55C06EC1}">
      <dgm:prSet/>
      <dgm:spPr/>
      <dgm:t>
        <a:bodyPr/>
        <a:lstStyle/>
        <a:p>
          <a:endParaRPr lang="ru-RU"/>
        </a:p>
      </dgm:t>
    </dgm:pt>
    <dgm:pt modelId="{09D830AE-A572-40B9-94B1-07A3586B355F}" type="pres">
      <dgm:prSet presAssocID="{FDA50A76-C4D1-4A12-B1AA-BCCE226D4E24}" presName="linear" presStyleCnt="0">
        <dgm:presLayoutVars>
          <dgm:dir/>
          <dgm:animLvl val="lvl"/>
          <dgm:resizeHandles val="exact"/>
        </dgm:presLayoutVars>
      </dgm:prSet>
      <dgm:spPr/>
    </dgm:pt>
    <dgm:pt modelId="{E0242BEC-9002-46E7-AD3B-261E7948B6CE}" type="pres">
      <dgm:prSet presAssocID="{6BF7DF72-DCFA-4280-9006-CEB4A89BAE0F}" presName="parentLin" presStyleCnt="0"/>
      <dgm:spPr/>
    </dgm:pt>
    <dgm:pt modelId="{CADBE816-1DA6-4119-BB07-09A6656D752A}" type="pres">
      <dgm:prSet presAssocID="{6BF7DF72-DCFA-4280-9006-CEB4A89BAE0F}" presName="parentLeftMargin" presStyleLbl="node1" presStyleIdx="0" presStyleCnt="3"/>
      <dgm:spPr/>
    </dgm:pt>
    <dgm:pt modelId="{E1F198C0-5846-49F0-B4ED-059E1526E1B6}" type="pres">
      <dgm:prSet presAssocID="{6BF7DF72-DCFA-4280-9006-CEB4A89BAE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FD8BE1-939A-4287-971C-8236917491A5}" type="pres">
      <dgm:prSet presAssocID="{6BF7DF72-DCFA-4280-9006-CEB4A89BAE0F}" presName="negativeSpace" presStyleCnt="0"/>
      <dgm:spPr/>
    </dgm:pt>
    <dgm:pt modelId="{D6EE5B98-48DF-41AC-AFF1-DC2559F6FFA0}" type="pres">
      <dgm:prSet presAssocID="{6BF7DF72-DCFA-4280-9006-CEB4A89BAE0F}" presName="childText" presStyleLbl="conFgAcc1" presStyleIdx="0" presStyleCnt="3">
        <dgm:presLayoutVars>
          <dgm:bulletEnabled val="1"/>
        </dgm:presLayoutVars>
      </dgm:prSet>
      <dgm:spPr/>
    </dgm:pt>
    <dgm:pt modelId="{520848F7-C1C2-42D9-AF9E-9CE5E04DD723}" type="pres">
      <dgm:prSet presAssocID="{19ED9770-8438-4D84-822B-9CB62DCDDF9D}" presName="spaceBetweenRectangles" presStyleCnt="0"/>
      <dgm:spPr/>
    </dgm:pt>
    <dgm:pt modelId="{778AECF5-A627-4D62-978D-9D9C3BDB8D31}" type="pres">
      <dgm:prSet presAssocID="{42C25429-984E-477D-9B25-8D2496A8B397}" presName="parentLin" presStyleCnt="0"/>
      <dgm:spPr/>
    </dgm:pt>
    <dgm:pt modelId="{BD77B48F-B3C4-4265-85A7-2F20FD6EB32C}" type="pres">
      <dgm:prSet presAssocID="{42C25429-984E-477D-9B25-8D2496A8B397}" presName="parentLeftMargin" presStyleLbl="node1" presStyleIdx="0" presStyleCnt="3"/>
      <dgm:spPr/>
    </dgm:pt>
    <dgm:pt modelId="{6765D589-5E1D-44CF-B611-48206EA099E9}" type="pres">
      <dgm:prSet presAssocID="{42C25429-984E-477D-9B25-8D2496A8B3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CC816A-E437-4FA9-B022-5997F2DC6AFB}" type="pres">
      <dgm:prSet presAssocID="{42C25429-984E-477D-9B25-8D2496A8B397}" presName="negativeSpace" presStyleCnt="0"/>
      <dgm:spPr/>
    </dgm:pt>
    <dgm:pt modelId="{4734079C-F3C8-442B-AB78-9F6B9D1A9BBA}" type="pres">
      <dgm:prSet presAssocID="{42C25429-984E-477D-9B25-8D2496A8B397}" presName="childText" presStyleLbl="conFgAcc1" presStyleIdx="1" presStyleCnt="3">
        <dgm:presLayoutVars>
          <dgm:bulletEnabled val="1"/>
        </dgm:presLayoutVars>
      </dgm:prSet>
      <dgm:spPr/>
    </dgm:pt>
    <dgm:pt modelId="{E1EC4380-FDE6-4E8E-9B4F-2985254281D8}" type="pres">
      <dgm:prSet presAssocID="{1437655E-F31B-4F71-9148-71FFC986FD9B}" presName="spaceBetweenRectangles" presStyleCnt="0"/>
      <dgm:spPr/>
    </dgm:pt>
    <dgm:pt modelId="{C7E8E015-5B3D-43CE-9E69-960A358FFECC}" type="pres">
      <dgm:prSet presAssocID="{4D25B11C-38D2-4E5E-8054-53639DEBA49A}" presName="parentLin" presStyleCnt="0"/>
      <dgm:spPr/>
    </dgm:pt>
    <dgm:pt modelId="{2CB84112-87E1-403B-9EA3-F172D4B970A4}" type="pres">
      <dgm:prSet presAssocID="{4D25B11C-38D2-4E5E-8054-53639DEBA49A}" presName="parentLeftMargin" presStyleLbl="node1" presStyleIdx="1" presStyleCnt="3"/>
      <dgm:spPr/>
    </dgm:pt>
    <dgm:pt modelId="{C669CC59-6646-4BC0-B1D1-C6550C3F93AA}" type="pres">
      <dgm:prSet presAssocID="{4D25B11C-38D2-4E5E-8054-53639DEBA4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F15C46F-1F3A-4524-8A2E-F8E7DFA247D8}" type="pres">
      <dgm:prSet presAssocID="{4D25B11C-38D2-4E5E-8054-53639DEBA49A}" presName="negativeSpace" presStyleCnt="0"/>
      <dgm:spPr/>
    </dgm:pt>
    <dgm:pt modelId="{6046F759-4013-4DED-A070-083E09A41743}" type="pres">
      <dgm:prSet presAssocID="{4D25B11C-38D2-4E5E-8054-53639DEBA4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4BB12A-53A3-449A-B45E-4E9FE3932D88}" type="presOf" srcId="{4D25B11C-38D2-4E5E-8054-53639DEBA49A}" destId="{2CB84112-87E1-403B-9EA3-F172D4B970A4}" srcOrd="0" destOrd="0" presId="urn:microsoft.com/office/officeart/2005/8/layout/list1"/>
    <dgm:cxn modelId="{C179172B-00C6-4050-A42E-61B817AB0EC6}" type="presOf" srcId="{4D25B11C-38D2-4E5E-8054-53639DEBA49A}" destId="{C669CC59-6646-4BC0-B1D1-C6550C3F93AA}" srcOrd="1" destOrd="0" presId="urn:microsoft.com/office/officeart/2005/8/layout/list1"/>
    <dgm:cxn modelId="{8BCA2A32-C43E-4F0D-9012-BCF7D2C927F4}" type="presOf" srcId="{6BF7DF72-DCFA-4280-9006-CEB4A89BAE0F}" destId="{CADBE816-1DA6-4119-BB07-09A6656D752A}" srcOrd="0" destOrd="0" presId="urn:microsoft.com/office/officeart/2005/8/layout/list1"/>
    <dgm:cxn modelId="{EB9A1661-5C0A-427D-B580-74A3537CE540}" srcId="{FDA50A76-C4D1-4A12-B1AA-BCCE226D4E24}" destId="{42C25429-984E-477D-9B25-8D2496A8B397}" srcOrd="1" destOrd="0" parTransId="{FC4EF4AB-B0D0-4CA9-8EFF-24EFEE6230C5}" sibTransId="{1437655E-F31B-4F71-9148-71FFC986FD9B}"/>
    <dgm:cxn modelId="{145D3469-2F26-484F-A923-10B5DBBE2575}" type="presOf" srcId="{42C25429-984E-477D-9B25-8D2496A8B397}" destId="{BD77B48F-B3C4-4265-85A7-2F20FD6EB32C}" srcOrd="0" destOrd="0" presId="urn:microsoft.com/office/officeart/2005/8/layout/list1"/>
    <dgm:cxn modelId="{B198046D-FB5B-4753-9781-364D55C06EC1}" srcId="{FDA50A76-C4D1-4A12-B1AA-BCCE226D4E24}" destId="{4D25B11C-38D2-4E5E-8054-53639DEBA49A}" srcOrd="2" destOrd="0" parTransId="{932A877F-FA9E-4E8D-A54C-F67AA7716BFA}" sibTransId="{AC98A69B-CE15-46EB-94B7-D4574E7C7737}"/>
    <dgm:cxn modelId="{F6EE9D8C-FE3A-4A0B-8B7C-F7F91FFD604D}" type="presOf" srcId="{42C25429-984E-477D-9B25-8D2496A8B397}" destId="{6765D589-5E1D-44CF-B611-48206EA099E9}" srcOrd="1" destOrd="0" presId="urn:microsoft.com/office/officeart/2005/8/layout/list1"/>
    <dgm:cxn modelId="{E28000BB-0D23-4E96-BF97-C7E584379D1C}" srcId="{FDA50A76-C4D1-4A12-B1AA-BCCE226D4E24}" destId="{6BF7DF72-DCFA-4280-9006-CEB4A89BAE0F}" srcOrd="0" destOrd="0" parTransId="{FABBEC67-41AB-4C3B-BEA6-5A1569918A6A}" sibTransId="{19ED9770-8438-4D84-822B-9CB62DCDDF9D}"/>
    <dgm:cxn modelId="{BEFCD7C7-6AAD-4D96-89C7-78C9B37B7366}" type="presOf" srcId="{FDA50A76-C4D1-4A12-B1AA-BCCE226D4E24}" destId="{09D830AE-A572-40B9-94B1-07A3586B355F}" srcOrd="0" destOrd="0" presId="urn:microsoft.com/office/officeart/2005/8/layout/list1"/>
    <dgm:cxn modelId="{7FC095CA-1C23-4A6B-AD83-269FD3B6CFE1}" type="presOf" srcId="{6BF7DF72-DCFA-4280-9006-CEB4A89BAE0F}" destId="{E1F198C0-5846-49F0-B4ED-059E1526E1B6}" srcOrd="1" destOrd="0" presId="urn:microsoft.com/office/officeart/2005/8/layout/list1"/>
    <dgm:cxn modelId="{0E8A85CA-9614-4249-B847-F30404EBDD93}" type="presParOf" srcId="{09D830AE-A572-40B9-94B1-07A3586B355F}" destId="{E0242BEC-9002-46E7-AD3B-261E7948B6CE}" srcOrd="0" destOrd="0" presId="urn:microsoft.com/office/officeart/2005/8/layout/list1"/>
    <dgm:cxn modelId="{F17C7A12-34F0-4DA9-8481-880BA035B8ED}" type="presParOf" srcId="{E0242BEC-9002-46E7-AD3B-261E7948B6CE}" destId="{CADBE816-1DA6-4119-BB07-09A6656D752A}" srcOrd="0" destOrd="0" presId="urn:microsoft.com/office/officeart/2005/8/layout/list1"/>
    <dgm:cxn modelId="{A0E774B0-1584-49BF-9766-9406D3D57374}" type="presParOf" srcId="{E0242BEC-9002-46E7-AD3B-261E7948B6CE}" destId="{E1F198C0-5846-49F0-B4ED-059E1526E1B6}" srcOrd="1" destOrd="0" presId="urn:microsoft.com/office/officeart/2005/8/layout/list1"/>
    <dgm:cxn modelId="{F05C6839-C6EA-4B0B-8ED8-87B2AA484A13}" type="presParOf" srcId="{09D830AE-A572-40B9-94B1-07A3586B355F}" destId="{CDFD8BE1-939A-4287-971C-8236917491A5}" srcOrd="1" destOrd="0" presId="urn:microsoft.com/office/officeart/2005/8/layout/list1"/>
    <dgm:cxn modelId="{4AFA5512-B992-461C-8B1E-61ADB1B29281}" type="presParOf" srcId="{09D830AE-A572-40B9-94B1-07A3586B355F}" destId="{D6EE5B98-48DF-41AC-AFF1-DC2559F6FFA0}" srcOrd="2" destOrd="0" presId="urn:microsoft.com/office/officeart/2005/8/layout/list1"/>
    <dgm:cxn modelId="{B8327855-D85F-408E-A8E8-AFD548EBF94F}" type="presParOf" srcId="{09D830AE-A572-40B9-94B1-07A3586B355F}" destId="{520848F7-C1C2-42D9-AF9E-9CE5E04DD723}" srcOrd="3" destOrd="0" presId="urn:microsoft.com/office/officeart/2005/8/layout/list1"/>
    <dgm:cxn modelId="{CB965216-1EBB-4A40-A9B8-D464F0155F19}" type="presParOf" srcId="{09D830AE-A572-40B9-94B1-07A3586B355F}" destId="{778AECF5-A627-4D62-978D-9D9C3BDB8D31}" srcOrd="4" destOrd="0" presId="urn:microsoft.com/office/officeart/2005/8/layout/list1"/>
    <dgm:cxn modelId="{0EDC03B3-0EEF-457E-9DB1-C911B78E7242}" type="presParOf" srcId="{778AECF5-A627-4D62-978D-9D9C3BDB8D31}" destId="{BD77B48F-B3C4-4265-85A7-2F20FD6EB32C}" srcOrd="0" destOrd="0" presId="urn:microsoft.com/office/officeart/2005/8/layout/list1"/>
    <dgm:cxn modelId="{94674997-D5E7-4D23-B890-A77FC760BC85}" type="presParOf" srcId="{778AECF5-A627-4D62-978D-9D9C3BDB8D31}" destId="{6765D589-5E1D-44CF-B611-48206EA099E9}" srcOrd="1" destOrd="0" presId="urn:microsoft.com/office/officeart/2005/8/layout/list1"/>
    <dgm:cxn modelId="{A462E0B2-4261-49EB-BE86-CE3360A1E581}" type="presParOf" srcId="{09D830AE-A572-40B9-94B1-07A3586B355F}" destId="{D5CC816A-E437-4FA9-B022-5997F2DC6AFB}" srcOrd="5" destOrd="0" presId="urn:microsoft.com/office/officeart/2005/8/layout/list1"/>
    <dgm:cxn modelId="{67CC98B8-046D-4205-8F76-43D25AD25FF0}" type="presParOf" srcId="{09D830AE-A572-40B9-94B1-07A3586B355F}" destId="{4734079C-F3C8-442B-AB78-9F6B9D1A9BBA}" srcOrd="6" destOrd="0" presId="urn:microsoft.com/office/officeart/2005/8/layout/list1"/>
    <dgm:cxn modelId="{E03D24EC-571C-4E9D-8430-FBBD344C4CFD}" type="presParOf" srcId="{09D830AE-A572-40B9-94B1-07A3586B355F}" destId="{E1EC4380-FDE6-4E8E-9B4F-2985254281D8}" srcOrd="7" destOrd="0" presId="urn:microsoft.com/office/officeart/2005/8/layout/list1"/>
    <dgm:cxn modelId="{8B148C2B-07C7-42A1-9FC7-E341CD404BF3}" type="presParOf" srcId="{09D830AE-A572-40B9-94B1-07A3586B355F}" destId="{C7E8E015-5B3D-43CE-9E69-960A358FFECC}" srcOrd="8" destOrd="0" presId="urn:microsoft.com/office/officeart/2005/8/layout/list1"/>
    <dgm:cxn modelId="{5C29609F-E756-4236-8025-6E55A39D56D1}" type="presParOf" srcId="{C7E8E015-5B3D-43CE-9E69-960A358FFECC}" destId="{2CB84112-87E1-403B-9EA3-F172D4B970A4}" srcOrd="0" destOrd="0" presId="urn:microsoft.com/office/officeart/2005/8/layout/list1"/>
    <dgm:cxn modelId="{FE2FCEAF-739F-46B4-807F-8A6B6E314958}" type="presParOf" srcId="{C7E8E015-5B3D-43CE-9E69-960A358FFECC}" destId="{C669CC59-6646-4BC0-B1D1-C6550C3F93AA}" srcOrd="1" destOrd="0" presId="urn:microsoft.com/office/officeart/2005/8/layout/list1"/>
    <dgm:cxn modelId="{D60C3A78-E261-47E2-9CC7-537847AD1461}" type="presParOf" srcId="{09D830AE-A572-40B9-94B1-07A3586B355F}" destId="{9F15C46F-1F3A-4524-8A2E-F8E7DFA247D8}" srcOrd="9" destOrd="0" presId="urn:microsoft.com/office/officeart/2005/8/layout/list1"/>
    <dgm:cxn modelId="{273C93DD-C27C-4BEE-94C4-0FEBAB1FCE6C}" type="presParOf" srcId="{09D830AE-A572-40B9-94B1-07A3586B355F}" destId="{6046F759-4013-4DED-A070-083E09A41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CF88A-1C26-417F-8035-C634C8584C8D}">
      <dsp:nvSpPr>
        <dsp:cNvPr id="0" name=""/>
        <dsp:cNvSpPr/>
      </dsp:nvSpPr>
      <dsp:spPr>
        <a:xfrm>
          <a:off x="2658434" y="363676"/>
          <a:ext cx="4717964" cy="4717964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Datoria</a:t>
          </a:r>
          <a:r>
            <a:rPr lang="ro-RO" sz="1800" kern="1200" dirty="0"/>
            <a:t> vamală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137050" y="801773"/>
        <a:ext cx="1123324" cy="898659"/>
      </dsp:txXfrm>
    </dsp:sp>
    <dsp:sp modelId="{528D8F31-FE74-4051-9A3D-4AA32CC90D7A}">
      <dsp:nvSpPr>
        <dsp:cNvPr id="0" name=""/>
        <dsp:cNvSpPr/>
      </dsp:nvSpPr>
      <dsp:spPr>
        <a:xfrm>
          <a:off x="2752119" y="448653"/>
          <a:ext cx="4717964" cy="4717964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Debitori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6403" y="2158915"/>
        <a:ext cx="1291823" cy="786327"/>
      </dsp:txXfrm>
    </dsp:sp>
    <dsp:sp modelId="{AF05C26F-5DE3-43D6-BE96-65329A7F2DED}">
      <dsp:nvSpPr>
        <dsp:cNvPr id="0" name=""/>
        <dsp:cNvSpPr/>
      </dsp:nvSpPr>
      <dsp:spPr>
        <a:xfrm>
          <a:off x="2697189" y="534983"/>
          <a:ext cx="4717964" cy="4717964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Garantare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6796" y="3329253"/>
        <a:ext cx="1123324" cy="870576"/>
      </dsp:txXfrm>
    </dsp:sp>
    <dsp:sp modelId="{74305122-2585-42F4-AA26-D30CD2618AF1}">
      <dsp:nvSpPr>
        <dsp:cNvPr id="0" name=""/>
        <dsp:cNvSpPr/>
      </dsp:nvSpPr>
      <dsp:spPr>
        <a:xfrm>
          <a:off x="2241332" y="813147"/>
          <a:ext cx="5454438" cy="4245884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Post vamal de </a:t>
          </a: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tranzit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447" y="4149200"/>
        <a:ext cx="1266208" cy="707647"/>
      </dsp:txXfrm>
    </dsp:sp>
    <dsp:sp modelId="{1F693C7C-ED10-4498-9BB7-A12BC8F3F991}">
      <dsp:nvSpPr>
        <dsp:cNvPr id="0" name=""/>
        <dsp:cNvSpPr/>
      </dsp:nvSpPr>
      <dsp:spPr>
        <a:xfrm>
          <a:off x="2521950" y="534983"/>
          <a:ext cx="4717964" cy="4717964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Simplificări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6982" y="3329253"/>
        <a:ext cx="1123324" cy="870576"/>
      </dsp:txXfrm>
    </dsp:sp>
    <dsp:sp modelId="{BDE95494-DE23-4305-BC8D-694EA930C4F6}">
      <dsp:nvSpPr>
        <dsp:cNvPr id="0" name=""/>
        <dsp:cNvSpPr/>
      </dsp:nvSpPr>
      <dsp:spPr>
        <a:xfrm>
          <a:off x="2517266" y="439500"/>
          <a:ext cx="4683523" cy="4717964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Obligaţiunile </a:t>
          </a:r>
          <a:r>
            <a:rPr lang="ro-RO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titularului</a:t>
          </a:r>
          <a:r>
            <a:rPr lang="ro-RO" sz="1600" kern="1200" dirty="0"/>
            <a:t> regimului</a:t>
          </a:r>
          <a:endParaRPr lang="ru-RU" sz="1600" kern="1200" dirty="0"/>
        </a:p>
      </dsp:txBody>
      <dsp:txXfrm>
        <a:off x="2737503" y="2149762"/>
        <a:ext cx="1282393" cy="786327"/>
      </dsp:txXfrm>
    </dsp:sp>
    <dsp:sp modelId="{C16933BF-59C2-45BE-98A9-7AF9EC869F84}">
      <dsp:nvSpPr>
        <dsp:cNvPr id="0" name=""/>
        <dsp:cNvSpPr/>
      </dsp:nvSpPr>
      <dsp:spPr>
        <a:xfrm>
          <a:off x="2560705" y="363676"/>
          <a:ext cx="4717964" cy="4717964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Tranzit intern și tranzit extern</a:t>
          </a:r>
          <a:endParaRPr lang="ru-RU" sz="1600" kern="1200" dirty="0"/>
        </a:p>
      </dsp:txBody>
      <dsp:txXfrm>
        <a:off x="3676728" y="801773"/>
        <a:ext cx="1123324" cy="898659"/>
      </dsp:txXfrm>
    </dsp:sp>
    <dsp:sp modelId="{42BFCDA4-43D4-40D9-976C-BFB3707D3823}">
      <dsp:nvSpPr>
        <dsp:cNvPr id="0" name=""/>
        <dsp:cNvSpPr/>
      </dsp:nvSpPr>
      <dsp:spPr>
        <a:xfrm>
          <a:off x="2366134" y="71611"/>
          <a:ext cx="5302093" cy="5302093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5D8CD-6B9C-4C11-8C7D-62E78F7256CB}">
      <dsp:nvSpPr>
        <dsp:cNvPr id="0" name=""/>
        <dsp:cNvSpPr/>
      </dsp:nvSpPr>
      <dsp:spPr>
        <a:xfrm>
          <a:off x="2460201" y="156924"/>
          <a:ext cx="5302093" cy="5302093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A3F14-6BAC-4A58-857D-487E2D3D30E6}">
      <dsp:nvSpPr>
        <dsp:cNvPr id="0" name=""/>
        <dsp:cNvSpPr/>
      </dsp:nvSpPr>
      <dsp:spPr>
        <a:xfrm>
          <a:off x="2405193" y="243033"/>
          <a:ext cx="5302093" cy="5302093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DBF52-E2DC-4B89-96D9-3F031B39AD0D}">
      <dsp:nvSpPr>
        <dsp:cNvPr id="0" name=""/>
        <dsp:cNvSpPr/>
      </dsp:nvSpPr>
      <dsp:spPr>
        <a:xfrm>
          <a:off x="2314257" y="286541"/>
          <a:ext cx="5302093" cy="5302093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5AF70-2DE5-4AAF-89AF-A8C403232FC9}">
      <dsp:nvSpPr>
        <dsp:cNvPr id="0" name=""/>
        <dsp:cNvSpPr/>
      </dsp:nvSpPr>
      <dsp:spPr>
        <a:xfrm>
          <a:off x="2229817" y="243033"/>
          <a:ext cx="5302093" cy="5302093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56DF8-FD2C-4435-B7AD-5791ADB53CE2}">
      <dsp:nvSpPr>
        <dsp:cNvPr id="0" name=""/>
        <dsp:cNvSpPr/>
      </dsp:nvSpPr>
      <dsp:spPr>
        <a:xfrm>
          <a:off x="2207965" y="147772"/>
          <a:ext cx="5302093" cy="5302093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6D249-9313-43FC-89F7-BA13807B476A}">
      <dsp:nvSpPr>
        <dsp:cNvPr id="0" name=""/>
        <dsp:cNvSpPr/>
      </dsp:nvSpPr>
      <dsp:spPr>
        <a:xfrm>
          <a:off x="2268876" y="71611"/>
          <a:ext cx="5302093" cy="5302093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E5B98-48DF-41AC-AFF1-DC2559F6FFA0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198C0-5846-49F0-B4ED-059E1526E1B6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Prezentarea mărfurilor intacte </a:t>
          </a:r>
          <a:r>
            <a:rPr lang="ro-RO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ro-RO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informaţiilor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solicitate la postul vamal de </a:t>
          </a:r>
          <a:r>
            <a:rPr lang="ro-RO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destinaţie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în termenul-limită prevăzut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035" y="86053"/>
        <a:ext cx="5665610" cy="879050"/>
      </dsp:txXfrm>
    </dsp:sp>
    <dsp:sp modelId="{4734079C-F3C8-442B-AB78-9F6B9D1A9BBA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5D589-5E1D-44CF-B611-48206EA099E9}">
      <dsp:nvSpPr>
        <dsp:cNvPr id="0" name=""/>
        <dsp:cNvSpPr/>
      </dsp:nvSpPr>
      <dsp:spPr>
        <a:xfrm>
          <a:off x="411480" y="153537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Respectarea prevederilor vamale privind regimul de tranzit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035" y="1582933"/>
        <a:ext cx="5665610" cy="879050"/>
      </dsp:txXfrm>
    </dsp:sp>
    <dsp:sp modelId="{6046F759-4013-4DED-A070-083E09A41743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9CC59-6646-4BC0-B1D1-C6550C3F93AA}">
      <dsp:nvSpPr>
        <dsp:cNvPr id="0" name=""/>
        <dsp:cNvSpPr/>
      </dsp:nvSpPr>
      <dsp:spPr>
        <a:xfrm>
          <a:off x="411480" y="303225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Constituirea unei </a:t>
          </a:r>
          <a:r>
            <a:rPr lang="ro-RO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garanţii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pentru asigurarea </a:t>
          </a:r>
          <a:r>
            <a:rPr lang="ro-RO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plăţii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cuantumului drepturilor de import/export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035" y="3079813"/>
        <a:ext cx="56656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4813" cy="494266"/>
          </a:xfrm>
          <a:prstGeom prst="rect">
            <a:avLst/>
          </a:prstGeom>
        </p:spPr>
        <p:txBody>
          <a:bodyPr vert="horz" lIns="93250" tIns="46624" rIns="93250" bIns="46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9" y="5"/>
            <a:ext cx="2944813" cy="494266"/>
          </a:xfrm>
          <a:prstGeom prst="rect">
            <a:avLst/>
          </a:prstGeom>
        </p:spPr>
        <p:txBody>
          <a:bodyPr vert="horz" lIns="93250" tIns="46624" rIns="93250" bIns="46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C1299-0B36-4DE6-8C0D-3B0EAA516EFB}" type="datetimeFigureOut">
              <a:rPr lang="ro-RO"/>
              <a:pPr>
                <a:defRPr/>
              </a:pPr>
              <a:t>29.09.2023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8409"/>
            <a:ext cx="2944813" cy="494265"/>
          </a:xfrm>
          <a:prstGeom prst="rect">
            <a:avLst/>
          </a:prstGeom>
        </p:spPr>
        <p:txBody>
          <a:bodyPr vert="horz" lIns="93250" tIns="46624" rIns="93250" bIns="46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9" y="9378409"/>
            <a:ext cx="2944813" cy="494265"/>
          </a:xfrm>
          <a:prstGeom prst="rect">
            <a:avLst/>
          </a:prstGeom>
        </p:spPr>
        <p:txBody>
          <a:bodyPr vert="horz" lIns="93250" tIns="46624" rIns="93250" bIns="46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2E05FE-6C99-4F0D-B96D-FAD11BD2885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6883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4813" cy="494266"/>
          </a:xfrm>
          <a:prstGeom prst="rect">
            <a:avLst/>
          </a:prstGeom>
        </p:spPr>
        <p:txBody>
          <a:bodyPr vert="horz" lIns="93250" tIns="46624" rIns="93250" bIns="46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9" y="5"/>
            <a:ext cx="2944813" cy="494266"/>
          </a:xfrm>
          <a:prstGeom prst="rect">
            <a:avLst/>
          </a:prstGeom>
        </p:spPr>
        <p:txBody>
          <a:bodyPr vert="horz" lIns="93250" tIns="46624" rIns="93250" bIns="46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91261A-1280-4CF8-A66F-13C572BE28DF}" type="datetimeFigureOut">
              <a:rPr lang="ro-RO"/>
              <a:pPr>
                <a:defRPr/>
              </a:pPr>
              <a:t>29.09.2023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0" tIns="46624" rIns="93250" bIns="46624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689996"/>
            <a:ext cx="5438776" cy="4443649"/>
          </a:xfrm>
          <a:prstGeom prst="rect">
            <a:avLst/>
          </a:prstGeom>
        </p:spPr>
        <p:txBody>
          <a:bodyPr vert="horz" lIns="93250" tIns="46624" rIns="93250" bIns="466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8409"/>
            <a:ext cx="2944813" cy="494265"/>
          </a:xfrm>
          <a:prstGeom prst="rect">
            <a:avLst/>
          </a:prstGeom>
        </p:spPr>
        <p:txBody>
          <a:bodyPr vert="horz" lIns="93250" tIns="46624" rIns="93250" bIns="46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9" y="9378409"/>
            <a:ext cx="2944813" cy="494265"/>
          </a:xfrm>
          <a:prstGeom prst="rect">
            <a:avLst/>
          </a:prstGeom>
        </p:spPr>
        <p:txBody>
          <a:bodyPr vert="horz" lIns="93250" tIns="46624" rIns="93250" bIns="46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DDF221-5F3B-4011-8203-5E4EE2FE15C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675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438" tIns="45719" rIns="91438" bIns="45719"/>
          <a:lstStyle/>
          <a:p>
            <a:pPr>
              <a:spcBef>
                <a:spcPct val="0"/>
              </a:spcBef>
              <a:defRPr/>
            </a:pPr>
            <a:endParaRPr lang="en-US" altLang="ro-RO" dirty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algn="r" defTabSz="904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CDD3F8-3592-4AD7-B650-629294DDE5DF}" type="slidenum">
              <a:rPr kumimoji="0" lang="ro-RO" altLang="ro-R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+mn-cs"/>
              </a:rPr>
              <a:pPr marL="0" marR="0" lvl="0" indent="0" algn="r" defTabSz="9048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o-RO" altLang="ro-R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5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DF221-5F3B-4011-8203-5E4EE2FE15C4}" type="slidenum">
              <a:rPr lang="ro-RO" smtClean="0"/>
              <a:pPr>
                <a:defRPr/>
              </a:pPr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623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DF221-5F3B-4011-8203-5E4EE2FE15C4}" type="slidenum">
              <a:rPr lang="ro-RO" smtClean="0"/>
              <a:pPr>
                <a:defRPr/>
              </a:pPr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07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DF221-5F3B-4011-8203-5E4EE2FE15C4}" type="slidenum">
              <a:rPr lang="ro-RO" smtClean="0"/>
              <a:pPr>
                <a:defRPr/>
              </a:pPr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397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DF221-5F3B-4011-8203-5E4EE2FE15C4}" type="slidenum">
              <a:rPr lang="ro-RO" smtClean="0"/>
              <a:pPr>
                <a:defRPr/>
              </a:pPr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622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DF221-5F3B-4011-8203-5E4EE2FE15C4}" type="slidenum">
              <a:rPr lang="ro-RO" smtClean="0"/>
              <a:pPr>
                <a:defRPr/>
              </a:pPr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193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4813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dirty="0"/>
              <a:t>Thank you for your attention! If you have any questions please don’t hesitate to ask</a:t>
            </a:r>
          </a:p>
        </p:txBody>
      </p:sp>
    </p:spTree>
    <p:extLst>
      <p:ext uri="{BB962C8B-B14F-4D97-AF65-F5344CB8AC3E}">
        <p14:creationId xmlns:p14="http://schemas.microsoft.com/office/powerpoint/2010/main" val="142912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9B9AA-61D7-4090-BB2A-6DEE3D45DEE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80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39A27-658E-429C-B1C3-18C924586DA7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11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E0116-1B63-4971-B4BB-972451C6BC54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0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3E410-B37C-4135-91B5-C59E1C3EF43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5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B6E89-A2B8-494D-AD47-574D87531D9C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4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3CE277-1202-413C-B708-D35B67AE1D15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A27F25-6462-4482-8A76-7F2A5F84FD48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20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2910C-4077-4D90-8111-E83739E9F45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4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419E0-2ADD-4ADF-8BF9-BFA8AAC58A88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493C9-C77E-4D1A-8A7A-06E6D7F967D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6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Arial Unicode MS" pitchFamily="34" charset="-128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Arial Unicode MS" pitchFamily="34" charset="-128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15DA4-E567-4E8D-91CD-C1BCAABB482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83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Arial Unicode MS" pitchFamily="34" charset="-128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Arial Unicode MS" pitchFamily="34" charset="-128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 Unicode MS" pitchFamily="34" charset="-128"/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 Unicode MS" pitchFamily="34" charset="-128"/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27C8A-F5CF-4927-9E20-A8EF265C1DC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2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3476315"/>
            <a:ext cx="7729537" cy="225665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endParaRPr lang="en-GB" altLang="ro-RO" sz="3600" b="1" dirty="0">
              <a:solidFill>
                <a:srgbClr val="002060"/>
              </a:solidFill>
              <a:ea typeface="Arial Unicode MS" pitchFamily="34" charset="-128"/>
              <a:cs typeface="Arial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endParaRPr lang="en-US" altLang="ro-RO" sz="35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C:\Documents and Settings\Marian.Mamei\Desktop\Новая папка\moldova_flag1.gif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0" y="1"/>
            <a:ext cx="2051720" cy="11967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 w="254000" h="152400"/>
            <a:extrusionClr>
              <a:schemeClr val="bg1"/>
            </a:extrusionClr>
          </a:sp3d>
        </p:spPr>
      </p:pic>
      <p:sp>
        <p:nvSpPr>
          <p:cNvPr id="10245" name="Нижний колонтитул 2"/>
          <p:cNvSpPr txBox="1">
            <a:spLocks noGrp="1"/>
          </p:cNvSpPr>
          <p:nvPr/>
        </p:nvSpPr>
        <p:spPr bwMode="auto">
          <a:xfrm>
            <a:off x="3071802" y="6215082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Arial Unicode MS" pitchFamily="34" charset="-128"/>
                <a:cs typeface="Microsoft Sans Serif" panose="020B0604020202020204" pitchFamily="34" charset="0"/>
              </a:rPr>
              <a:t>WWW.CUSTOMS.GOV.MD </a:t>
            </a:r>
          </a:p>
        </p:txBody>
      </p:sp>
      <p:sp>
        <p:nvSpPr>
          <p:cNvPr id="10246" name="Подзаголовок 7"/>
          <p:cNvSpPr txBox="1">
            <a:spLocks/>
          </p:cNvSpPr>
          <p:nvPr/>
        </p:nvSpPr>
        <p:spPr bwMode="auto">
          <a:xfrm>
            <a:off x="0" y="1628775"/>
            <a:ext cx="9144000" cy="12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Arial Unicode MS" pitchFamily="34" charset="-128"/>
                <a:cs typeface="Arial" panose="020B0604020202020204" pitchFamily="34" charset="0"/>
              </a:rPr>
              <a:t>Customs Service of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Arial Unicode MS" pitchFamily="34" charset="-128"/>
                <a:cs typeface="Arial" panose="020B0604020202020204" pitchFamily="34" charset="0"/>
              </a:rPr>
              <a:t>the Republic of Moldova</a:t>
            </a:r>
          </a:p>
          <a:p>
            <a:pPr algn="ctr" eaLnBrk="1" hangingPunct="1">
              <a:buNone/>
              <a:defRPr/>
            </a:pPr>
            <a:endParaRPr lang="en-US" sz="28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>
              <a:buNone/>
              <a:defRPr/>
            </a:pPr>
            <a:endParaRPr lang="ro-RO" sz="36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buNone/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Convention on Common Transit(CCTP) and Convention on the Simplification of Formalities in Trade in Goods(CSFTG)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ru-RU" altLang="ro-RO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"/>
            <a:ext cx="20574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16063"/>
            <a:ext cx="9144001" cy="5341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6296" y="654683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Chi</a:t>
            </a:r>
            <a:r>
              <a:rPr lang="ro-RO" sz="1600" dirty="0" err="1">
                <a:latin typeface="Arial Black" panose="020B0A04020102020204" pitchFamily="34" charset="0"/>
              </a:rPr>
              <a:t>şinău</a:t>
            </a:r>
            <a:r>
              <a:rPr lang="ro-RO" sz="1600" dirty="0">
                <a:latin typeface="Arial Black" panose="020B0A04020102020204" pitchFamily="34" charset="0"/>
              </a:rPr>
              <a:t>, 2023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96448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>
              <a:defRPr/>
            </a:pPr>
            <a:r>
              <a:rPr lang="ro-RO" alt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SERVICIUL VAMAL </a:t>
            </a:r>
          </a:p>
          <a:p>
            <a:pPr lvl="0" algn="ctr" defTabSz="449263">
              <a:defRPr/>
            </a:pPr>
            <a:r>
              <a:rPr lang="ro-RO" alt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pPr lvl="0" algn="ctr" defTabSz="449263">
              <a:defRPr/>
            </a:pPr>
            <a:r>
              <a:rPr lang="ro-RO" alt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REPUBLICII MOLDOVA</a:t>
            </a:r>
          </a:p>
          <a:p>
            <a:pPr lvl="0" algn="ctr" defTabSz="449263">
              <a:defRPr/>
            </a:pPr>
            <a:endParaRPr lang="ro-RO" altLang="ro-RO" sz="2000" b="1" dirty="0">
              <a:solidFill>
                <a:srgbClr val="002060"/>
              </a:solidFill>
              <a:latin typeface="Constantia" panose="02030602050306030303" pitchFamily="18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0" algn="just" defTabSz="449263">
              <a:defRPr/>
            </a:pPr>
            <a:r>
              <a:rPr lang="ro-RO" altLang="ro-RO" sz="2000" b="1" dirty="0">
                <a:solidFill>
                  <a:srgbClr val="002060"/>
                </a:solidFill>
                <a:latin typeface="Constantia" panose="02030602050306030303" pitchFamily="18" charset="0"/>
                <a:ea typeface="Arial Unicode MS" pitchFamily="34" charset="-128"/>
                <a:cs typeface="Arial" panose="020B0604020202020204" pitchFamily="34" charset="0"/>
              </a:rPr>
              <a:t>                                      </a:t>
            </a:r>
            <a:r>
              <a:rPr lang="ro-RO" altLang="ro-RO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Aplicarea regimului de tranzit </a:t>
            </a:r>
          </a:p>
          <a:p>
            <a:pPr lvl="0" algn="just" defTabSz="449263">
              <a:defRPr/>
            </a:pPr>
            <a:r>
              <a:rPr lang="ro-RO" altLang="ro-RO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pentru mărfurile transportate pe teritoriul Republicii Moldova</a:t>
            </a:r>
          </a:p>
          <a:p>
            <a:pPr lvl="0" algn="ctr" defTabSz="449263">
              <a:defRPr/>
            </a:pPr>
            <a:endParaRPr lang="ro-RO" altLang="ro-RO" sz="25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ctr" defTabSz="449263">
              <a:defRPr/>
            </a:pPr>
            <a:endParaRPr lang="ro-RO" altLang="ro-RO" b="1" dirty="0">
              <a:solidFill>
                <a:srgbClr val="002060"/>
              </a:solidFill>
              <a:latin typeface="Constantia" panose="02030602050306030303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Formalităţile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plecare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Decizia de control</a:t>
            </a:r>
          </a:p>
          <a:p>
            <a:pPr marL="0" indent="0" eaLnBrk="1" hangingPunct="1">
              <a:spcBef>
                <a:spcPts val="463"/>
              </a:spcBef>
              <a:buClrTx/>
              <a:buFontTx/>
              <a:buNone/>
              <a:tabLst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analiza de risc,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vamal poate decide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controleze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nu controleze documentele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însoţitoare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/sau mărfurile.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ontrolul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controlului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a). Fără </a:t>
            </a:r>
            <a:r>
              <a:rPr lang="ro-RO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discrepanţe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nu se constată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diferenţe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între datele înscrise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declaraţia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tranzit, documentele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însoţitoare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mărfurile controlate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22263" eaLnBrk="1" hangingPunct="1">
              <a:lnSpc>
                <a:spcPct val="90000"/>
              </a:lnSpc>
              <a:spcBef>
                <a:spcPts val="51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ro-RO" altLang="en-US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o-RO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discrepanţe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minore –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 se constată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discrepanţe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minore sunt comunicate titularului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se acordă un termen de răspuns. </a:t>
            </a: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mijloc de transport înscris eronat în </a:t>
            </a:r>
            <a:r>
              <a:rPr lang="ro-RO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declaraţie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ro-RO" alt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o-RO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discrepanţe</a:t>
            </a: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nu se acordă liber de vamă.</a:t>
            </a: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ro-RO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diferenţe</a:t>
            </a:r>
            <a:r>
              <a:rPr lang="ro-RO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cantitate </a:t>
            </a: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plus/minus, </a:t>
            </a:r>
            <a:r>
              <a:rPr lang="ro-RO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diferenţe</a:t>
            </a:r>
            <a:r>
              <a:rPr lang="ro-RO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mărfuri.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23850" eaLnBrk="1" hangingPunct="1">
              <a:lnSpc>
                <a:spcPct val="90000"/>
              </a:lnSpc>
              <a:spcBef>
                <a:spcPts val="51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ro-RO" alt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44" y="4865196"/>
            <a:ext cx="4456156" cy="19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Formalităţile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plecare </a:t>
            </a:r>
            <a:endParaRPr lang="en-US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39817"/>
          </a:xfrm>
        </p:spPr>
        <p:txBody>
          <a:bodyPr/>
          <a:lstStyle/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Liberul de vamă pentru tranzit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23850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vamal înscrie în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tranzit:</a:t>
            </a:r>
          </a:p>
          <a:p>
            <a:pPr marL="0" indent="20638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termenul de tranzit;</a:t>
            </a:r>
          </a:p>
          <a:p>
            <a:pPr marL="0" indent="20638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sigiliile aplicate (după caz);</a:t>
            </a:r>
          </a:p>
          <a:p>
            <a:pPr marL="0" indent="0" eaLnBrk="1" hangingPunct="1">
              <a:lnSpc>
                <a:spcPct val="90000"/>
              </a:lnSpc>
              <a:spcBef>
                <a:spcPts val="463"/>
              </a:spcBef>
              <a:buClr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itinerariul (după caz).</a:t>
            </a: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După acordarea liberului de vamă, </a:t>
            </a: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vamal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tipăreşte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documentul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însoţire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tranzitului împreună cu lista</a:t>
            </a: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de articole, dacă este cazul.</a:t>
            </a:r>
          </a:p>
          <a:p>
            <a:pPr marL="0" indent="20638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        </a:t>
            </a:r>
          </a:p>
          <a:p>
            <a:endParaRPr lang="en-US" dirty="0"/>
          </a:p>
        </p:txBody>
      </p:sp>
      <p:sp>
        <p:nvSpPr>
          <p:cNvPr id="5" name="AutoShape 2" descr="Transporturile de mărfuri bilaterale, precum și în tranzit între Republica  Moldova și Turcia, vor fi efectuate fără autorizații de tra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ransporturile de mărfuri bilaterale, precum și în tranzit între Republica  Moldova și Turcia, vor fi efectuate fără autorizații de transp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573016"/>
            <a:ext cx="4320480" cy="27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7567"/>
          </a:xfrm>
        </p:spPr>
        <p:txBody>
          <a:bodyPr/>
          <a:lstStyle/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Formalitaţile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plecare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" y="2132856"/>
            <a:ext cx="8596458" cy="44323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57200" y="2660923"/>
            <a:ext cx="1234480" cy="823256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depunere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91109" y="2677752"/>
            <a:ext cx="1199501" cy="823256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4626" y="2660923"/>
            <a:ext cx="1193358" cy="806427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decizia de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62" y="2657475"/>
            <a:ext cx="1504082" cy="789598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2677752"/>
            <a:ext cx="1224136" cy="789598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garantarea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52320" y="2657475"/>
            <a:ext cx="1234480" cy="809875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  de vamă pentru tranzit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8276" y="4786664"/>
            <a:ext cx="1211554" cy="792088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depunere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9969" y="4795823"/>
            <a:ext cx="1080120" cy="792088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14234" y="4790587"/>
            <a:ext cx="1309926" cy="792088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08305" y="4795823"/>
            <a:ext cx="1296143" cy="761620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garantarea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с одним скругленным углом 26"/>
          <p:cNvSpPr/>
          <p:nvPr/>
        </p:nvSpPr>
        <p:spPr>
          <a:xfrm>
            <a:off x="3037763" y="2344947"/>
            <a:ext cx="961180" cy="26613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solidFill>
                  <a:schemeClr val="tx1"/>
                </a:solidFill>
              </a:rPr>
              <a:t>Anali</a:t>
            </a:r>
            <a:r>
              <a:rPr lang="en-US" sz="1000" dirty="0">
                <a:solidFill>
                  <a:schemeClr val="tx1"/>
                </a:solidFill>
              </a:rPr>
              <a:t>z</a:t>
            </a:r>
            <a:r>
              <a:rPr lang="ro-RO" sz="1000" dirty="0">
                <a:solidFill>
                  <a:schemeClr val="tx1"/>
                </a:solidFill>
              </a:rPr>
              <a:t>a de risc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771" y="2112302"/>
            <a:ext cx="1921965" cy="392187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 Vamal nr. 95/2021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1944216" cy="36004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 Vamal nr1149/2000 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0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pPr algn="ctr"/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ro-RO" dirty="0"/>
              <a:t> </a:t>
            </a:r>
            <a:br>
              <a:rPr lang="ro-RO" dirty="0"/>
            </a:br>
            <a:br>
              <a:rPr lang="ro-RO" dirty="0"/>
            </a:br>
            <a:r>
              <a:rPr lang="ro-RO" dirty="0"/>
              <a:t> 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Formalităţile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destinaţie</a:t>
            </a:r>
            <a:br>
              <a:rPr lang="ro-RO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824536"/>
          </a:xfrm>
        </p:spPr>
        <p:txBody>
          <a:bodyPr/>
          <a:lstStyle/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Sosirea mărfurilor cu actele de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însoţire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mărfurilor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documentul de însoțire a tranzitului și orice informații solicitate</a:t>
            </a:r>
          </a:p>
          <a:p>
            <a:pPr marL="0" indent="0">
              <a:buNone/>
            </a:pP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vamal: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identifică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declaraţia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format electronic;</a:t>
            </a: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nregistr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ează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menţionează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incidentele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transportului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Decizia de control</a:t>
            </a:r>
          </a:p>
          <a:p>
            <a:pPr indent="-322263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Dup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analiza de risc,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vamal poate decide: </a:t>
            </a:r>
          </a:p>
          <a:p>
            <a:pPr indent="-322263" eaLnBrk="1" hangingPunct="1"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să nu controleze documentele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însoţitoare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/sau mărfurile;</a:t>
            </a:r>
          </a:p>
          <a:p>
            <a:pPr marL="0" indent="0" eaLnBrk="1" hangingPunct="1">
              <a:spcBef>
                <a:spcPts val="163"/>
              </a:spcBef>
              <a:buClrTx/>
              <a:buNone/>
              <a:tabLst>
                <a:tab pos="0" algn="l"/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efectuarea controlului documentelor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însoţitoare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fără/cu</a:t>
            </a:r>
          </a:p>
          <a:p>
            <a:pPr marL="0" indent="0" eaLnBrk="1" hangingPunct="1">
              <a:spcBef>
                <a:spcPts val="163"/>
              </a:spcBef>
              <a:buClrTx/>
              <a:buNone/>
              <a:tabLst>
                <a:tab pos="0" algn="l"/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verificarea mărfurilor.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293096"/>
            <a:ext cx="280414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958"/>
          </a:xfrm>
        </p:spPr>
        <p:txBody>
          <a:bodyPr/>
          <a:lstStyle/>
          <a:p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Formalităţile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destinaţie</a:t>
            </a:r>
            <a:br>
              <a:rPr lang="ro-RO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Rezultatele controlului</a:t>
            </a:r>
          </a:p>
          <a:p>
            <a:pPr marL="227013" indent="-277813" eaLnBrk="1" hangingPunct="1">
              <a:lnSpc>
                <a:spcPct val="90000"/>
              </a:lnSpc>
              <a:spcBef>
                <a:spcPts val="513"/>
              </a:spcBef>
              <a:buClrTx/>
              <a:buFontTx/>
              <a:buAutoNum type="alphaLcParenR"/>
              <a:tabLst>
                <a:tab pos="0" algn="l"/>
                <a:tab pos="1762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Satisfăcător (fără </a:t>
            </a:r>
            <a:r>
              <a:rPr lang="ro-RO" alt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discrepanţe</a:t>
            </a:r>
            <a:r>
              <a:rPr lang="ro-RO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în urma controlului nu se constată </a:t>
            </a:r>
            <a:r>
              <a:rPr lang="ro-RO" alt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diferenţe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între datele înscrise </a:t>
            </a:r>
            <a:r>
              <a:rPr lang="ro-RO" alt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declaraţia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tranzit, documentele </a:t>
            </a:r>
            <a:r>
              <a:rPr lang="ro-RO" alt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însoţitoare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mărfurile controlate</a:t>
            </a:r>
          </a:p>
          <a:p>
            <a:pPr marL="227013" indent="-277813" eaLnBrk="1" hangingPunct="1">
              <a:lnSpc>
                <a:spcPct val="90000"/>
              </a:lnSpc>
              <a:spcBef>
                <a:spcPts val="513"/>
              </a:spcBef>
              <a:buClrTx/>
              <a:buFontTx/>
              <a:buAutoNum type="alphaLcParenR"/>
              <a:tabLst>
                <a:tab pos="0" algn="l"/>
                <a:tab pos="27305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Considerat satisfăcător- 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cazul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nu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nu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endParaRPr lang="ro-RO" alt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27305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o-RO" alt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Neconcordanţe</a:t>
            </a:r>
            <a:r>
              <a:rPr lang="ro-RO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 se constată </a:t>
            </a:r>
            <a:r>
              <a:rPr lang="ro-RO" alt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discrepanţe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minore sunt comunicate titularului </a:t>
            </a:r>
            <a:r>
              <a:rPr lang="ro-RO" alt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se acordă un termen de răspuns. </a:t>
            </a: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27305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sigilii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lipsă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rupte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deteriorate,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livrate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expirarea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termenului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identitate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naționalitate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incorectă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mijlocului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transport,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neînregistrarea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incidentelor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transportării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mărfurilor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nedeclarate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altLang="en-US" sz="23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27305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Nesatisfăcător-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urma controlului au fost stabilite</a:t>
            </a:r>
            <a:r>
              <a:rPr lang="ro-RO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discrepanţe</a:t>
            </a:r>
            <a:r>
              <a:rPr lang="ro-RO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majore </a:t>
            </a: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27305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ro-RO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totală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parțială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mărfurilor</a:t>
            </a:r>
            <a:endParaRPr lang="ro-RO" altLang="en-US" sz="23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ro-RO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22263" eaLnBrk="1" hangingPunct="1">
              <a:lnSpc>
                <a:spcPct val="90000"/>
              </a:lnSpc>
              <a:spcBef>
                <a:spcPts val="463"/>
              </a:spcBef>
              <a:buClrTx/>
              <a:buFontTx/>
              <a:buNone/>
              <a:tabLst>
                <a:tab pos="0" algn="l"/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D81ACB-8FA8-8236-CC0B-DD0DCD5E849D}"/>
              </a:ext>
            </a:extLst>
          </p:cNvPr>
          <p:cNvSpPr txBox="1"/>
          <p:nvPr/>
        </p:nvSpPr>
        <p:spPr>
          <a:xfrm>
            <a:off x="323528" y="2852936"/>
            <a:ext cx="88204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Finalizarea regimului de tranzit 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plasate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solicitate sunt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destinație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conform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legislației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Încheierea regimului de tranzit 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stabilească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comparații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plecare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destinație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finalizat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630916-3684-A2B7-2B76-084D4021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692696"/>
            <a:ext cx="7499176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/>
          <a:lstStyle/>
          <a:p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Formalităţile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destinaţie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51901"/>
            <a:ext cx="388843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 vamal nr. 95/2021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051901"/>
            <a:ext cx="352839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 vamal nr. 1149/2000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6081" y="2527376"/>
            <a:ext cx="1512168" cy="38620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141" y="2471983"/>
            <a:ext cx="1440160" cy="3908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530453"/>
            <a:ext cx="2088232" cy="3850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8251" y="2495584"/>
            <a:ext cx="1554850" cy="268734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vamal de </a:t>
            </a:r>
            <a:r>
              <a:rPr lang="ro-RO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destinaţie</a:t>
            </a:r>
            <a:endParaRPr lang="ro-R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54441" y="2492897"/>
            <a:ext cx="1403767" cy="271422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vamal de plecare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2543757"/>
            <a:ext cx="1656184" cy="220561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vamal de destinație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996952"/>
            <a:ext cx="720080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Sosire mărfuri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3978" y="3789040"/>
            <a:ext cx="687742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control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78928" y="4581128"/>
            <a:ext cx="674922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5332316"/>
            <a:ext cx="864096" cy="400940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Rezultatul controlului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5557" y="6139903"/>
            <a:ext cx="1482692" cy="246814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Finalizarea regimului de tranzit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2996952"/>
            <a:ext cx="831810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Gestionarea sosirii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02998" y="5335729"/>
            <a:ext cx="818560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Gestionarea rezultatelor controlului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66351" y="6153469"/>
            <a:ext cx="1403766" cy="233248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Încheierea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tranzit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91680" y="2764318"/>
            <a:ext cx="0" cy="23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2"/>
          </p:cNvCxnSpPr>
          <p:nvPr/>
        </p:nvCxnSpPr>
        <p:spPr>
          <a:xfrm>
            <a:off x="1691680" y="34290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6" idx="2"/>
            <a:endCxn id="17" idx="0"/>
          </p:cNvCxnSpPr>
          <p:nvPr/>
        </p:nvCxnSpPr>
        <p:spPr>
          <a:xfrm>
            <a:off x="1707849" y="4221088"/>
            <a:ext cx="85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7" idx="2"/>
          </p:cNvCxnSpPr>
          <p:nvPr/>
        </p:nvCxnSpPr>
        <p:spPr>
          <a:xfrm>
            <a:off x="1716389" y="5013176"/>
            <a:ext cx="0" cy="319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20" idx="1"/>
          </p:cNvCxnSpPr>
          <p:nvPr/>
        </p:nvCxnSpPr>
        <p:spPr>
          <a:xfrm>
            <a:off x="2051720" y="321297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5508104" y="6139903"/>
            <a:ext cx="2088232" cy="215022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Încheierea regimului de tranzit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92179" y="2996952"/>
            <a:ext cx="720081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Sosire mărfuri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192180" y="3789040"/>
            <a:ext cx="720080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Decizia de control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92180" y="4581128"/>
            <a:ext cx="720080" cy="43204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</p:txBody>
      </p:sp>
      <p:cxnSp>
        <p:nvCxnSpPr>
          <p:cNvPr id="57" name="Прямая соединительная линия 56"/>
          <p:cNvCxnSpPr>
            <a:endCxn id="53" idx="0"/>
          </p:cNvCxnSpPr>
          <p:nvPr/>
        </p:nvCxnSpPr>
        <p:spPr>
          <a:xfrm>
            <a:off x="6552220" y="2764318"/>
            <a:ext cx="0" cy="23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3" idx="2"/>
            <a:endCxn id="54" idx="0"/>
          </p:cNvCxnSpPr>
          <p:nvPr/>
        </p:nvCxnSpPr>
        <p:spPr>
          <a:xfrm>
            <a:off x="6552220" y="34290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4" idx="2"/>
            <a:endCxn id="55" idx="0"/>
          </p:cNvCxnSpPr>
          <p:nvPr/>
        </p:nvCxnSpPr>
        <p:spPr>
          <a:xfrm>
            <a:off x="6552220" y="42210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5" idx="2"/>
            <a:endCxn id="52" idx="0"/>
          </p:cNvCxnSpPr>
          <p:nvPr/>
        </p:nvCxnSpPr>
        <p:spPr>
          <a:xfrm>
            <a:off x="6552220" y="5013176"/>
            <a:ext cx="0" cy="1126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7" idx="3"/>
            <a:endCxn id="17" idx="3"/>
          </p:cNvCxnSpPr>
          <p:nvPr/>
        </p:nvCxnSpPr>
        <p:spPr>
          <a:xfrm>
            <a:off x="2053850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21" idx="2"/>
          </p:cNvCxnSpPr>
          <p:nvPr/>
        </p:nvCxnSpPr>
        <p:spPr>
          <a:xfrm>
            <a:off x="3212278" y="5767777"/>
            <a:ext cx="10903" cy="351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18" idx="3"/>
          </p:cNvCxnSpPr>
          <p:nvPr/>
        </p:nvCxnSpPr>
        <p:spPr>
          <a:xfrm>
            <a:off x="2195736" y="5532786"/>
            <a:ext cx="581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4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br>
              <a:rPr lang="ro-RO" dirty="0"/>
            </a:b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Termenul de tranzit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14117"/>
          </a:xfrm>
        </p:spPr>
        <p:txBody>
          <a:bodyPr/>
          <a:lstStyle/>
          <a:p>
            <a:pPr marL="0" indent="0">
              <a:buNone/>
            </a:pP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expirarea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plecare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conformitate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art. 294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(1) din Cod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vamal nr. 95/2021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titularul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transportatorul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demonstrează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destinație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întârzierea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imputabilă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429000"/>
            <a:ext cx="3636367" cy="32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1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1"/>
          <p:cNvSpPr>
            <a:spLocks noGrp="1"/>
          </p:cNvSpPr>
          <p:nvPr>
            <p:ph type="ftr" sz="quarter" idx="11"/>
          </p:nvPr>
        </p:nvSpPr>
        <p:spPr bwMode="auto">
          <a:xfrm>
            <a:off x="1331640" y="6307138"/>
            <a:ext cx="6480720" cy="36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ro-MD" altLang="ru-RU" sz="1600" dirty="0" err="1">
                <a:solidFill>
                  <a:srgbClr val="0000FF"/>
                </a:solidFill>
              </a:rPr>
              <a:t>diana.finciuc</a:t>
            </a:r>
            <a:r>
              <a:rPr lang="ro-MD" altLang="ru-RU" sz="1600" dirty="0">
                <a:solidFill>
                  <a:srgbClr val="0000FF"/>
                </a:solidFill>
              </a:rPr>
              <a:t>@</a:t>
            </a:r>
            <a:r>
              <a:rPr lang="en-US" altLang="ru-RU" sz="1600" dirty="0">
                <a:solidFill>
                  <a:srgbClr val="0000FF"/>
                </a:solidFill>
              </a:rPr>
              <a:t>customs.gov.md </a:t>
            </a:r>
            <a:r>
              <a:rPr lang="ro-MD" altLang="ru-RU" sz="1600" dirty="0">
                <a:solidFill>
                  <a:srgbClr val="0000FF"/>
                </a:solidFill>
              </a:rPr>
              <a:t>                        tel: 0 22 574 109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23555" name="Picture 6" descr="Копия design-invit_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1" b="43463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71775" y="4868863"/>
            <a:ext cx="352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Unicode MS" pitchFamily="34" charset="-128"/>
              </a:rPr>
              <a:t>       </a:t>
            </a: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Unicode MS" pitchFamily="34" charset="-128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14375" y="4357688"/>
            <a:ext cx="716999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7500" lnSpcReduction="10000"/>
          </a:bodyPr>
          <a:lstStyle/>
          <a:p>
            <a:pPr algn="ctr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Mulţumim</a:t>
            </a:r>
            <a:endParaRPr lang="ro-RO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pentru </a:t>
            </a:r>
            <a:r>
              <a:rPr lang="ro-RO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atenţie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en-GB" sz="2400" b="1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Codul vamal al Republicii Moldova nr. 95 din 24.08.2021,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“TITLUL VII REGIMURI SPECIALE”,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art.291-298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Hotărârea Guvernului nr. 92 din 28.02.2023 cu privire la punerea în aplicare a Codului vamal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Secțiunea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2-a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“PROCEDURI SPECIALE”, pct.403-475)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11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1160679"/>
              </p:ext>
            </p:extLst>
          </p:nvPr>
        </p:nvGraphicFramePr>
        <p:xfrm>
          <a:off x="-324544" y="980728"/>
          <a:ext cx="99371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0648"/>
            <a:ext cx="80648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    </a:t>
            </a:r>
            <a:r>
              <a:rPr lang="en-US" sz="3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r>
              <a:rPr lang="ro-R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Modurile de </a:t>
            </a:r>
            <a:r>
              <a:rPr lang="ro-RO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desfăşurare</a:t>
            </a:r>
            <a:r>
              <a:rPr lang="ro-R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transportului de mărfuri: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conformitate cu regimul de tranzit prevăzut de Codul vamal;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conformitate cu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Convenţia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TIR;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conformitate cu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Convenţia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ATA de la Istanbul,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atunci când are loc un tranzit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poștă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Poștale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titularii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obligațiilor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decurg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statut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87" y="4110782"/>
            <a:ext cx="1832434" cy="2416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038" y="4110782"/>
            <a:ext cx="1895876" cy="2416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861048"/>
            <a:ext cx="2242592" cy="26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69463"/>
          </a:xfrm>
        </p:spPr>
        <p:txBody>
          <a:bodyPr/>
          <a:lstStyle/>
          <a:p>
            <a:r>
              <a:rPr lang="ro-RO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Tranzitul </a:t>
            </a: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–regim vamal special, care permite transportul mărfurilor de la un punct vamal la altul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77448"/>
            <a:ext cx="4648200" cy="4377477"/>
          </a:xfrm>
        </p:spPr>
        <p:txBody>
          <a:bodyPr/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extern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mărfurilor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străine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un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supuse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6350">
              <a:buFont typeface="Wingdings" panose="05000000000000000000" pitchFamily="2" charset="2"/>
              <a:buChar char="Ø"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import;</a:t>
            </a:r>
          </a:p>
          <a:p>
            <a:pPr indent="889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889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omercială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interzic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scoaterea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endParaRPr lang="en-US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977448"/>
            <a:ext cx="3960440" cy="4377477"/>
          </a:xfrm>
        </p:spPr>
        <p:txBody>
          <a:bodyPr/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mărfurilor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autohtone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un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traversarea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străine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statutului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mărfurilor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64088" y="1534167"/>
            <a:ext cx="504056" cy="443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75856" y="1534167"/>
            <a:ext cx="432048" cy="38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9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49"/>
            <a:ext cx="8229600" cy="995959"/>
          </a:xfrm>
        </p:spPr>
        <p:txBody>
          <a:bodyPr/>
          <a:lstStyle/>
          <a:p>
            <a:br>
              <a:rPr lang="en-US" i="1" dirty="0"/>
            </a:br>
            <a:br>
              <a:rPr lang="en-US" i="1" dirty="0"/>
            </a:br>
            <a:r>
              <a:rPr lang="en-US" i="1" dirty="0"/>
              <a:t>         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Titularul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35793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declarația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căreia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declarația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căreia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-au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obligațiile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privința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ro-R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ersoanele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depun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declarație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vamală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tranzit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nu au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obligația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fi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stabiliți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teritoriul</a:t>
            </a:r>
            <a:r>
              <a:rPr lang="en-US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vamal</a:t>
            </a:r>
            <a:r>
              <a:rPr lang="ro-R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(art.169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alin.(4) Codul vamal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nr.95/2021)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4AF7F0-8380-632A-78F9-8DDD718A8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2680298" cy="15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itularului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tranzit</a:t>
            </a:r>
            <a:endParaRPr lang="en-US" sz="35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1447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Formalităţile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plecare 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767809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Completarea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Titularul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reprezentantul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completează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 postului vamal de plecare  în format electronic;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depune la postul vamal de plecare:</a:t>
            </a:r>
          </a:p>
          <a:p>
            <a:pPr marL="0" indent="0">
              <a:buNone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declaraţia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tiparită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documentele de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însoţire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3. mijlocul de transport cu mărfurile;</a:t>
            </a:r>
          </a:p>
          <a:p>
            <a:pPr marL="0" indent="0">
              <a:buNone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4. un document  referitor la cuantumul </a:t>
            </a:r>
          </a:p>
          <a:p>
            <a:pPr marL="0" indent="0">
              <a:buNone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garanţiei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aferente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operaţiunii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tranzit,</a:t>
            </a:r>
          </a:p>
          <a:p>
            <a:pPr marL="0" indent="0">
              <a:buNone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autentificat prin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semnatură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ştampilă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501008"/>
            <a:ext cx="36724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Formalităţile</a:t>
            </a:r>
            <a:r>
              <a:rPr lang="ro-RO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postul vamal de plecare </a:t>
            </a:r>
            <a:endParaRPr lang="en-US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579296" cy="4767808"/>
          </a:xfrm>
        </p:spPr>
        <p:txBody>
          <a:bodyPr/>
          <a:lstStyle/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Acceptarea</a:t>
            </a:r>
          </a:p>
          <a:p>
            <a:pPr marL="0" indent="0">
              <a:buNone/>
            </a:pP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vamal:</a:t>
            </a: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identifică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declaraţia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format electronic;</a:t>
            </a: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verifică completarea acesteia;</a:t>
            </a: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înregistrează în format electronic.</a:t>
            </a:r>
          </a:p>
          <a:p>
            <a:pPr>
              <a:buFontTx/>
              <a:buChar char="-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Înregistrarea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garanţiei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Funcţionarul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vamal verifică:</a:t>
            </a:r>
          </a:p>
          <a:p>
            <a:pPr marL="0" indent="0" eaLnBrk="1" hangingPunct="1">
              <a:spcBef>
                <a:spcPts val="163"/>
              </a:spcBef>
              <a:buClrTx/>
              <a:buNone/>
              <a:tabLst>
                <a:tab pos="0" algn="l"/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modul de calcul al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garanţiei</a:t>
            </a:r>
            <a:endParaRPr lang="ro-RO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163"/>
              </a:spcBef>
              <a:buClrTx/>
              <a:buNone/>
              <a:tabLst>
                <a:tab pos="0" algn="l"/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înscrierea corectă a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garanţiei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declaraţia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tranzit</a:t>
            </a:r>
          </a:p>
          <a:p>
            <a:pPr marL="0" indent="20638" eaLnBrk="1" hangingPunct="1">
              <a:spcBef>
                <a:spcPts val="163"/>
              </a:spcBef>
              <a:buClrTx/>
              <a:buFontTx/>
              <a:buNone/>
              <a:tabLst>
                <a:tab pos="0" algn="l"/>
                <a:tab pos="3429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</a:tabLst>
              <a:defRPr/>
            </a:pP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dacă </a:t>
            </a:r>
            <a:r>
              <a:rPr lang="ro-RO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garanţia</a:t>
            </a:r>
            <a:r>
              <a:rPr lang="ro-RO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constituită este acoperitoare.</a:t>
            </a:r>
          </a:p>
          <a:p>
            <a:pPr marL="0" indent="0"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89040"/>
            <a:ext cx="309634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3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28871</TotalTime>
  <Words>1324</Words>
  <Application>Microsoft Office PowerPoint</Application>
  <PresentationFormat>Экран (4:3)</PresentationFormat>
  <Paragraphs>185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Constantia</vt:lpstr>
      <vt:lpstr>Microsoft Sans Serif</vt:lpstr>
      <vt:lpstr>Times New Roman</vt:lpstr>
      <vt:lpstr>Wingdings</vt:lpstr>
      <vt:lpstr>Wingdings 2</vt:lpstr>
      <vt:lpstr>1_Поток</vt:lpstr>
      <vt:lpstr>Презентация PowerPoint</vt:lpstr>
      <vt:lpstr>              Cadrul legal</vt:lpstr>
      <vt:lpstr>Презентация PowerPoint</vt:lpstr>
      <vt:lpstr>       Modurile de desfăşurare a transportului de mărfuri:</vt:lpstr>
      <vt:lpstr>     Tranzitul –regim vamal special, care permite transportul mărfurilor de la un punct vamal la altul</vt:lpstr>
      <vt:lpstr>            Titularul regimului vamal </vt:lpstr>
      <vt:lpstr> Obligaţiile titularului regimului de tranzit</vt:lpstr>
      <vt:lpstr>            Formalităţile la postul vamal de plecare </vt:lpstr>
      <vt:lpstr>  Formalităţile la postul vamal de plecare </vt:lpstr>
      <vt:lpstr>  Formalităţile la postul vamal de plecare </vt:lpstr>
      <vt:lpstr>     Formalităţile la postul vamal de plecare </vt:lpstr>
      <vt:lpstr>      Formalitaţile la postul vamal de plecare</vt:lpstr>
      <vt:lpstr>                  Formalităţile la postul vamal de destinaţie </vt:lpstr>
      <vt:lpstr>Formalităţile la postul vamal de destinaţie </vt:lpstr>
      <vt:lpstr>Презентация PowerPoint</vt:lpstr>
      <vt:lpstr>Formalităţile la postul vamal de destinaţie</vt:lpstr>
      <vt:lpstr> Termenul de tranzit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Climate  of the Republic of Moldova</dc:title>
  <dc:creator>User</dc:creator>
  <cp:lastModifiedBy>Cojocari Rodica</cp:lastModifiedBy>
  <cp:revision>2183</cp:revision>
  <cp:lastPrinted>2017-03-04T11:08:24Z</cp:lastPrinted>
  <dcterms:created xsi:type="dcterms:W3CDTF">2010-06-16T09:39:36Z</dcterms:created>
  <dcterms:modified xsi:type="dcterms:W3CDTF">2023-09-29T05:44:45Z</dcterms:modified>
</cp:coreProperties>
</file>